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6.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7.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1" r:id="rId5"/>
    <p:sldMasterId id="2147483674" r:id="rId6"/>
    <p:sldMasterId id="2147483699" r:id="rId7"/>
    <p:sldMasterId id="2147483724" r:id="rId8"/>
    <p:sldMasterId id="2147483741" r:id="rId9"/>
    <p:sldMasterId id="2147483768" r:id="rId10"/>
    <p:sldMasterId id="2147483807" r:id="rId11"/>
  </p:sldMasterIdLst>
  <p:notesMasterIdLst>
    <p:notesMasterId r:id="rId36"/>
  </p:notesMasterIdLst>
  <p:sldIdLst>
    <p:sldId id="258" r:id="rId12"/>
    <p:sldId id="4863" r:id="rId13"/>
    <p:sldId id="264" r:id="rId14"/>
    <p:sldId id="530" r:id="rId15"/>
    <p:sldId id="532" r:id="rId16"/>
    <p:sldId id="4864" r:id="rId17"/>
    <p:sldId id="4403" r:id="rId18"/>
    <p:sldId id="4848" r:id="rId19"/>
    <p:sldId id="1889" r:id="rId20"/>
    <p:sldId id="4861" r:id="rId21"/>
    <p:sldId id="4857" r:id="rId22"/>
    <p:sldId id="4407" r:id="rId23"/>
    <p:sldId id="4866" r:id="rId24"/>
    <p:sldId id="4867" r:id="rId25"/>
    <p:sldId id="4868" r:id="rId26"/>
    <p:sldId id="4414" r:id="rId27"/>
    <p:sldId id="4410" r:id="rId28"/>
    <p:sldId id="4870" r:id="rId29"/>
    <p:sldId id="4869" r:id="rId30"/>
    <p:sldId id="4862" r:id="rId31"/>
    <p:sldId id="281" r:id="rId32"/>
    <p:sldId id="4800" r:id="rId33"/>
    <p:sldId id="263" r:id="rId34"/>
    <p:sldId id="259" r:id="rId35"/>
  </p:sldIdLst>
  <p:sldSz cx="12192000" cy="6858000"/>
  <p:notesSz cx="6858000" cy="9144000"/>
  <p:defaultTextStyle>
    <a:defPPr>
      <a:defRPr lang="en-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amp; Warm-up" id="{BF36C955-C9A5-4D00-98E7-23F84046E47E}">
          <p14:sldIdLst>
            <p14:sldId id="258"/>
            <p14:sldId id="4863"/>
            <p14:sldId id="264"/>
            <p14:sldId id="530"/>
            <p14:sldId id="532"/>
          </p14:sldIdLst>
        </p14:section>
        <p14:section name="The content" id="{BCCDC251-59F1-4ABE-B613-1353760F3C99}">
          <p14:sldIdLst>
            <p14:sldId id="4864"/>
            <p14:sldId id="4403"/>
            <p14:sldId id="4848"/>
            <p14:sldId id="1889"/>
            <p14:sldId id="4861"/>
            <p14:sldId id="4857"/>
            <p14:sldId id="4407"/>
            <p14:sldId id="4866"/>
            <p14:sldId id="4867"/>
            <p14:sldId id="4868"/>
            <p14:sldId id="4414"/>
            <p14:sldId id="4410"/>
            <p14:sldId id="4870"/>
            <p14:sldId id="4869"/>
            <p14:sldId id="4862"/>
            <p14:sldId id="281"/>
          </p14:sldIdLst>
        </p14:section>
        <p14:section name="Recap &amp; closing" id="{60288311-F4EF-446B-B1F7-42DA47C68042}">
          <p14:sldIdLst>
            <p14:sldId id="4800"/>
            <p14:sldId id="263"/>
            <p14:sldId id="2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60C621-5826-470D-8E59-9712B95671D5}" v="306" dt="2019-10-17T20:42:36.324"/>
    <p1510:client id="{C9AB0A7D-9561-4110-A553-72B9115CCB13}" v="1" dt="2019-10-18T10:36:25.487"/>
    <p1510:client id="{E805E4DD-873B-40A7-B0F7-0856A5F5E4BF}" v="14" dt="2019-10-18T02:37:41.7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89" autoAdjust="0"/>
    <p:restoredTop sz="94660"/>
  </p:normalViewPr>
  <p:slideViewPr>
    <p:cSldViewPr snapToGrid="0">
      <p:cViewPr varScale="1">
        <p:scale>
          <a:sx n="157" d="100"/>
          <a:sy n="157" d="100"/>
        </p:scale>
        <p:origin x="156" y="3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theme" Target="theme/theme1.xml"/><Relationship Id="rId21" Type="http://schemas.openxmlformats.org/officeDocument/2006/relationships/slide" Target="slides/slide10.xml"/><Relationship Id="rId34" Type="http://schemas.openxmlformats.org/officeDocument/2006/relationships/slide" Target="slides/slide23.xml"/><Relationship Id="rId42"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arten Eekels" userId="1b9e4ad8-a890-4c37-8ede-6da6cc861eed" providerId="ADAL" clId="{0A60C621-5826-470D-8E59-9712B95671D5}"/>
    <pc:docChg chg="undo custSel mod addSld delSld modSld modSection">
      <pc:chgData name="Maarten Eekels" userId="1b9e4ad8-a890-4c37-8ede-6da6cc861eed" providerId="ADAL" clId="{0A60C621-5826-470D-8E59-9712B95671D5}" dt="2019-10-17T20:42:36.323" v="583" actId="20577"/>
      <pc:docMkLst>
        <pc:docMk/>
      </pc:docMkLst>
      <pc:sldChg chg="addSp delSp modSp">
        <pc:chgData name="Maarten Eekels" userId="1b9e4ad8-a890-4c37-8ede-6da6cc861eed" providerId="ADAL" clId="{0A60C621-5826-470D-8E59-9712B95671D5}" dt="2019-10-15T15:40:05.495" v="22" actId="1076"/>
        <pc:sldMkLst>
          <pc:docMk/>
          <pc:sldMk cId="95322743" sldId="530"/>
        </pc:sldMkLst>
        <pc:spChg chg="mod">
          <ac:chgData name="Maarten Eekels" userId="1b9e4ad8-a890-4c37-8ede-6da6cc861eed" providerId="ADAL" clId="{0A60C621-5826-470D-8E59-9712B95671D5}" dt="2019-10-15T15:39:03.970" v="16" actId="14100"/>
          <ac:spMkLst>
            <pc:docMk/>
            <pc:sldMk cId="95322743" sldId="530"/>
            <ac:spMk id="72706" creationId="{00000000-0000-0000-0000-000000000000}"/>
          </ac:spMkLst>
        </pc:spChg>
        <pc:spChg chg="mod">
          <ac:chgData name="Maarten Eekels" userId="1b9e4ad8-a890-4c37-8ede-6da6cc861eed" providerId="ADAL" clId="{0A60C621-5826-470D-8E59-9712B95671D5}" dt="2019-10-15T15:40:05.495" v="22" actId="1076"/>
          <ac:spMkLst>
            <pc:docMk/>
            <pc:sldMk cId="95322743" sldId="530"/>
            <ac:spMk id="72710" creationId="{00000000-0000-0000-0000-000000000000}"/>
          </ac:spMkLst>
        </pc:spChg>
        <pc:picChg chg="add del mod">
          <ac:chgData name="Maarten Eekels" userId="1b9e4ad8-a890-4c37-8ede-6da6cc861eed" providerId="ADAL" clId="{0A60C621-5826-470D-8E59-9712B95671D5}" dt="2019-10-15T15:38:02.176" v="7" actId="931"/>
          <ac:picMkLst>
            <pc:docMk/>
            <pc:sldMk cId="95322743" sldId="530"/>
            <ac:picMk id="3" creationId="{6BD4ED96-AF6C-4CD0-AF58-93E447A961E5}"/>
          </ac:picMkLst>
        </pc:picChg>
        <pc:picChg chg="add mod">
          <ac:chgData name="Maarten Eekels" userId="1b9e4ad8-a890-4c37-8ede-6da6cc861eed" providerId="ADAL" clId="{0A60C621-5826-470D-8E59-9712B95671D5}" dt="2019-10-15T15:40:05.495" v="22" actId="1076"/>
          <ac:picMkLst>
            <pc:docMk/>
            <pc:sldMk cId="95322743" sldId="530"/>
            <ac:picMk id="5" creationId="{5699C1B6-4434-4140-BF99-65D6E497A927}"/>
          </ac:picMkLst>
        </pc:picChg>
        <pc:picChg chg="mod">
          <ac:chgData name="Maarten Eekels" userId="1b9e4ad8-a890-4c37-8ede-6da6cc861eed" providerId="ADAL" clId="{0A60C621-5826-470D-8E59-9712B95671D5}" dt="2019-10-15T15:39:06.801" v="18" actId="1076"/>
          <ac:picMkLst>
            <pc:docMk/>
            <pc:sldMk cId="95322743" sldId="530"/>
            <ac:picMk id="6" creationId="{B06138AE-6230-43DD-A972-61BB89D59194}"/>
          </ac:picMkLst>
        </pc:picChg>
      </pc:sldChg>
      <pc:sldChg chg="addSp delSp modSp mod setBg">
        <pc:chgData name="Maarten Eekels" userId="1b9e4ad8-a890-4c37-8ede-6da6cc861eed" providerId="ADAL" clId="{0A60C621-5826-470D-8E59-9712B95671D5}" dt="2019-10-17T19:56:35.897" v="254" actId="1076"/>
        <pc:sldMkLst>
          <pc:docMk/>
          <pc:sldMk cId="3685113079" sldId="4407"/>
        </pc:sldMkLst>
        <pc:spChg chg="mod">
          <ac:chgData name="Maarten Eekels" userId="1b9e4ad8-a890-4c37-8ede-6da6cc861eed" providerId="ADAL" clId="{0A60C621-5826-470D-8E59-9712B95671D5}" dt="2019-10-17T19:43:24.104" v="220" actId="26606"/>
          <ac:spMkLst>
            <pc:docMk/>
            <pc:sldMk cId="3685113079" sldId="4407"/>
            <ac:spMk id="2" creationId="{40CAB101-C9D5-42F1-BBD8-344D8928E345}"/>
          </ac:spMkLst>
        </pc:spChg>
        <pc:spChg chg="del mod">
          <ac:chgData name="Maarten Eekels" userId="1b9e4ad8-a890-4c37-8ede-6da6cc861eed" providerId="ADAL" clId="{0A60C621-5826-470D-8E59-9712B95671D5}" dt="2019-10-17T19:46:31.648" v="222" actId="478"/>
          <ac:spMkLst>
            <pc:docMk/>
            <pc:sldMk cId="3685113079" sldId="4407"/>
            <ac:spMk id="3" creationId="{25848FAF-AA10-47BB-8A77-D0D405302CD7}"/>
          </ac:spMkLst>
        </pc:spChg>
        <pc:picChg chg="add mod modCrop">
          <ac:chgData name="Maarten Eekels" userId="1b9e4ad8-a890-4c37-8ede-6da6cc861eed" providerId="ADAL" clId="{0A60C621-5826-470D-8E59-9712B95671D5}" dt="2019-10-17T19:43:35.788" v="221" actId="18131"/>
          <ac:picMkLst>
            <pc:docMk/>
            <pc:sldMk cId="3685113079" sldId="4407"/>
            <ac:picMk id="4" creationId="{54BF2071-FDC4-44B0-9F31-111337F51AAF}"/>
          </ac:picMkLst>
        </pc:picChg>
        <pc:picChg chg="add del mod">
          <ac:chgData name="Maarten Eekels" userId="1b9e4ad8-a890-4c37-8ede-6da6cc861eed" providerId="ADAL" clId="{0A60C621-5826-470D-8E59-9712B95671D5}" dt="2019-10-17T19:55:30.751" v="246" actId="478"/>
          <ac:picMkLst>
            <pc:docMk/>
            <pc:sldMk cId="3685113079" sldId="4407"/>
            <ac:picMk id="5" creationId="{709672CE-6C86-4F3A-908E-4ACB658F10AC}"/>
          </ac:picMkLst>
        </pc:picChg>
        <pc:picChg chg="add del mod">
          <ac:chgData name="Maarten Eekels" userId="1b9e4ad8-a890-4c37-8ede-6da6cc861eed" providerId="ADAL" clId="{0A60C621-5826-470D-8E59-9712B95671D5}" dt="2019-10-17T19:55:58.317" v="252" actId="478"/>
          <ac:picMkLst>
            <pc:docMk/>
            <pc:sldMk cId="3685113079" sldId="4407"/>
            <ac:picMk id="6" creationId="{51C7029D-5E54-4E0C-878F-29595C34063D}"/>
          </ac:picMkLst>
        </pc:picChg>
        <pc:picChg chg="add mod">
          <ac:chgData name="Maarten Eekels" userId="1b9e4ad8-a890-4c37-8ede-6da6cc861eed" providerId="ADAL" clId="{0A60C621-5826-470D-8E59-9712B95671D5}" dt="2019-10-17T19:56:35.897" v="254" actId="1076"/>
          <ac:picMkLst>
            <pc:docMk/>
            <pc:sldMk cId="3685113079" sldId="4407"/>
            <ac:picMk id="7" creationId="{2989EAFC-D8F5-4B02-9EEA-E5F2B6E34228}"/>
          </ac:picMkLst>
        </pc:picChg>
      </pc:sldChg>
      <pc:sldChg chg="addSp modSp mod setBg">
        <pc:chgData name="Maarten Eekels" userId="1b9e4ad8-a890-4c37-8ede-6da6cc861eed" providerId="ADAL" clId="{0A60C621-5826-470D-8E59-9712B95671D5}" dt="2019-10-17T20:38:40.234" v="365" actId="20577"/>
        <pc:sldMkLst>
          <pc:docMk/>
          <pc:sldMk cId="632317024" sldId="4410"/>
        </pc:sldMkLst>
        <pc:spChg chg="mod">
          <ac:chgData name="Maarten Eekels" userId="1b9e4ad8-a890-4c37-8ede-6da6cc861eed" providerId="ADAL" clId="{0A60C621-5826-470D-8E59-9712B95671D5}" dt="2019-10-17T20:37:53.766" v="333" actId="26606"/>
          <ac:spMkLst>
            <pc:docMk/>
            <pc:sldMk cId="632317024" sldId="4410"/>
            <ac:spMk id="2" creationId="{7C05017E-0C94-4FF8-9344-76089BA74385}"/>
          </ac:spMkLst>
        </pc:spChg>
        <pc:spChg chg="mod">
          <ac:chgData name="Maarten Eekels" userId="1b9e4ad8-a890-4c37-8ede-6da6cc861eed" providerId="ADAL" clId="{0A60C621-5826-470D-8E59-9712B95671D5}" dt="2019-10-17T20:38:40.234" v="365" actId="20577"/>
          <ac:spMkLst>
            <pc:docMk/>
            <pc:sldMk cId="632317024" sldId="4410"/>
            <ac:spMk id="3" creationId="{CF4F0B45-E280-4FCC-B2AC-A7A4C5C5F059}"/>
          </ac:spMkLst>
        </pc:spChg>
        <pc:picChg chg="add mod modCrop">
          <ac:chgData name="Maarten Eekels" userId="1b9e4ad8-a890-4c37-8ede-6da6cc861eed" providerId="ADAL" clId="{0A60C621-5826-470D-8E59-9712B95671D5}" dt="2019-10-17T20:38:19.561" v="335" actId="18131"/>
          <ac:picMkLst>
            <pc:docMk/>
            <pc:sldMk cId="632317024" sldId="4410"/>
            <ac:picMk id="4" creationId="{1756ADB4-642D-46A9-990D-7F8CBA9DCDE0}"/>
          </ac:picMkLst>
        </pc:picChg>
      </pc:sldChg>
      <pc:sldChg chg="addSp delSp modSp mod setBg">
        <pc:chgData name="Maarten Eekels" userId="1b9e4ad8-a890-4c37-8ede-6da6cc861eed" providerId="ADAL" clId="{0A60C621-5826-470D-8E59-9712B95671D5}" dt="2019-10-17T19:25:09.925" v="141" actId="26606"/>
        <pc:sldMkLst>
          <pc:docMk/>
          <pc:sldMk cId="922565264" sldId="4414"/>
        </pc:sldMkLst>
        <pc:spChg chg="mod">
          <ac:chgData name="Maarten Eekels" userId="1b9e4ad8-a890-4c37-8ede-6da6cc861eed" providerId="ADAL" clId="{0A60C621-5826-470D-8E59-9712B95671D5}" dt="2019-10-17T19:25:09.925" v="141" actId="26606"/>
          <ac:spMkLst>
            <pc:docMk/>
            <pc:sldMk cId="922565264" sldId="4414"/>
            <ac:spMk id="2" creationId="{42ED2ADE-D5F0-484B-A58C-539E193B281A}"/>
          </ac:spMkLst>
        </pc:spChg>
        <pc:spChg chg="mod">
          <ac:chgData name="Maarten Eekels" userId="1b9e4ad8-a890-4c37-8ede-6da6cc861eed" providerId="ADAL" clId="{0A60C621-5826-470D-8E59-9712B95671D5}" dt="2019-10-17T19:25:09.925" v="141" actId="26606"/>
          <ac:spMkLst>
            <pc:docMk/>
            <pc:sldMk cId="922565264" sldId="4414"/>
            <ac:spMk id="3" creationId="{855EAF87-83B2-4A45-8AD2-4B94B4327897}"/>
          </ac:spMkLst>
        </pc:spChg>
        <pc:picChg chg="add del mod">
          <ac:chgData name="Maarten Eekels" userId="1b9e4ad8-a890-4c37-8ede-6da6cc861eed" providerId="ADAL" clId="{0A60C621-5826-470D-8E59-9712B95671D5}" dt="2019-10-17T19:24:18.916" v="134" actId="478"/>
          <ac:picMkLst>
            <pc:docMk/>
            <pc:sldMk cId="922565264" sldId="4414"/>
            <ac:picMk id="4" creationId="{F1F2684D-900A-4F13-B17C-BD4E5B7C4699}"/>
          </ac:picMkLst>
        </pc:picChg>
        <pc:picChg chg="add mod">
          <ac:chgData name="Maarten Eekels" userId="1b9e4ad8-a890-4c37-8ede-6da6cc861eed" providerId="ADAL" clId="{0A60C621-5826-470D-8E59-9712B95671D5}" dt="2019-10-17T19:25:09.925" v="141" actId="26606"/>
          <ac:picMkLst>
            <pc:docMk/>
            <pc:sldMk cId="922565264" sldId="4414"/>
            <ac:picMk id="5" creationId="{88857E06-92E9-4AA6-BBF8-91DC6D157106}"/>
          </ac:picMkLst>
        </pc:picChg>
        <pc:cxnChg chg="add del">
          <ac:chgData name="Maarten Eekels" userId="1b9e4ad8-a890-4c37-8ede-6da6cc861eed" providerId="ADAL" clId="{0A60C621-5826-470D-8E59-9712B95671D5}" dt="2019-10-17T19:25:09.906" v="140" actId="26606"/>
          <ac:cxnSpMkLst>
            <pc:docMk/>
            <pc:sldMk cId="922565264" sldId="4414"/>
            <ac:cxnSpMk id="10" creationId="{E4A809D5-3600-46D4-A466-67F2349A54FB}"/>
          </ac:cxnSpMkLst>
        </pc:cxnChg>
      </pc:sldChg>
      <pc:sldChg chg="modSp">
        <pc:chgData name="Maarten Eekels" userId="1b9e4ad8-a890-4c37-8ede-6da6cc861eed" providerId="ADAL" clId="{0A60C621-5826-470D-8E59-9712B95671D5}" dt="2019-10-17T20:42:36.323" v="583" actId="20577"/>
        <pc:sldMkLst>
          <pc:docMk/>
          <pc:sldMk cId="2763400213" sldId="4800"/>
        </pc:sldMkLst>
        <pc:spChg chg="mod">
          <ac:chgData name="Maarten Eekels" userId="1b9e4ad8-a890-4c37-8ede-6da6cc861eed" providerId="ADAL" clId="{0A60C621-5826-470D-8E59-9712B95671D5}" dt="2019-10-17T20:41:37.225" v="505" actId="20577"/>
          <ac:spMkLst>
            <pc:docMk/>
            <pc:sldMk cId="2763400213" sldId="4800"/>
            <ac:spMk id="131098" creationId="{00000000-0000-0000-0000-000000000000}"/>
          </ac:spMkLst>
        </pc:spChg>
        <pc:spChg chg="mod">
          <ac:chgData name="Maarten Eekels" userId="1b9e4ad8-a890-4c37-8ede-6da6cc861eed" providerId="ADAL" clId="{0A60C621-5826-470D-8E59-9712B95671D5}" dt="2019-10-17T20:41:34.765" v="504" actId="20577"/>
          <ac:spMkLst>
            <pc:docMk/>
            <pc:sldMk cId="2763400213" sldId="4800"/>
            <ac:spMk id="131099" creationId="{00000000-0000-0000-0000-000000000000}"/>
          </ac:spMkLst>
        </pc:spChg>
        <pc:spChg chg="mod">
          <ac:chgData name="Maarten Eekels" userId="1b9e4ad8-a890-4c37-8ede-6da6cc861eed" providerId="ADAL" clId="{0A60C621-5826-470D-8E59-9712B95671D5}" dt="2019-10-17T20:42:36.323" v="583" actId="20577"/>
          <ac:spMkLst>
            <pc:docMk/>
            <pc:sldMk cId="2763400213" sldId="4800"/>
            <ac:spMk id="131100" creationId="{00000000-0000-0000-0000-000000000000}"/>
          </ac:spMkLst>
        </pc:spChg>
      </pc:sldChg>
      <pc:sldChg chg="addSp modSp add mod setBg">
        <pc:chgData name="Maarten Eekels" userId="1b9e4ad8-a890-4c37-8ede-6da6cc861eed" providerId="ADAL" clId="{0A60C621-5826-470D-8E59-9712B95671D5}" dt="2019-10-15T17:26:22.651" v="25" actId="26606"/>
        <pc:sldMkLst>
          <pc:docMk/>
          <pc:sldMk cId="2462675085" sldId="4863"/>
        </pc:sldMkLst>
        <pc:picChg chg="add mod">
          <ac:chgData name="Maarten Eekels" userId="1b9e4ad8-a890-4c37-8ede-6da6cc861eed" providerId="ADAL" clId="{0A60C621-5826-470D-8E59-9712B95671D5}" dt="2019-10-15T17:26:22.651" v="25" actId="26606"/>
          <ac:picMkLst>
            <pc:docMk/>
            <pc:sldMk cId="2462675085" sldId="4863"/>
            <ac:picMk id="1026" creationId="{3C543493-3DA7-4EF1-9D5E-DE056F346348}"/>
          </ac:picMkLst>
        </pc:picChg>
      </pc:sldChg>
      <pc:sldChg chg="add del">
        <pc:chgData name="Maarten Eekels" userId="1b9e4ad8-a890-4c37-8ede-6da6cc861eed" providerId="ADAL" clId="{0A60C621-5826-470D-8E59-9712B95671D5}" dt="2019-10-17T19:54:24.641" v="231" actId="47"/>
        <pc:sldMkLst>
          <pc:docMk/>
          <pc:sldMk cId="3856207022" sldId="4865"/>
        </pc:sldMkLst>
      </pc:sldChg>
      <pc:sldChg chg="modSp">
        <pc:chgData name="Maarten Eekels" userId="1b9e4ad8-a890-4c37-8ede-6da6cc861eed" providerId="ADAL" clId="{0A60C621-5826-470D-8E59-9712B95671D5}" dt="2019-10-17T19:54:32.074" v="245" actId="20577"/>
        <pc:sldMkLst>
          <pc:docMk/>
          <pc:sldMk cId="870803639" sldId="4866"/>
        </pc:sldMkLst>
        <pc:spChg chg="mod">
          <ac:chgData name="Maarten Eekels" userId="1b9e4ad8-a890-4c37-8ede-6da6cc861eed" providerId="ADAL" clId="{0A60C621-5826-470D-8E59-9712B95671D5}" dt="2019-10-17T19:54:32.074" v="245" actId="20577"/>
          <ac:spMkLst>
            <pc:docMk/>
            <pc:sldMk cId="870803639" sldId="4866"/>
            <ac:spMk id="6" creationId="{2D8232A9-26AB-4510-BA5B-1EB03AF3C0DB}"/>
          </ac:spMkLst>
        </pc:spChg>
      </pc:sldChg>
      <pc:sldChg chg="add del">
        <pc:chgData name="Maarten Eekels" userId="1b9e4ad8-a890-4c37-8ede-6da6cc861eed" providerId="ADAL" clId="{0A60C621-5826-470D-8E59-9712B95671D5}" dt="2019-10-17T19:54:13.167" v="230"/>
        <pc:sldMkLst>
          <pc:docMk/>
          <pc:sldMk cId="2204308735" sldId="4866"/>
        </pc:sldMkLst>
      </pc:sldChg>
      <pc:sldMasterChg chg="delSldLayout">
        <pc:chgData name="Maarten Eekels" userId="1b9e4ad8-a890-4c37-8ede-6da6cc861eed" providerId="ADAL" clId="{0A60C621-5826-470D-8E59-9712B95671D5}" dt="2019-10-17T19:54:24.641" v="231" actId="47"/>
        <pc:sldMasterMkLst>
          <pc:docMk/>
          <pc:sldMasterMk cId="1823991253" sldId="2147483648"/>
        </pc:sldMasterMkLst>
        <pc:sldLayoutChg chg="del">
          <pc:chgData name="Maarten Eekels" userId="1b9e4ad8-a890-4c37-8ede-6da6cc861eed" providerId="ADAL" clId="{0A60C621-5826-470D-8E59-9712B95671D5}" dt="2019-10-17T19:54:24.641" v="231" actId="47"/>
          <pc:sldLayoutMkLst>
            <pc:docMk/>
            <pc:sldMasterMk cId="1823991253" sldId="2147483648"/>
            <pc:sldLayoutMk cId="1389242837" sldId="2147483806"/>
          </pc:sldLayoutMkLst>
        </pc:sldLayoutChg>
      </pc:sldMasterChg>
    </pc:docChg>
  </pc:docChgLst>
  <pc:docChgLst>
    <pc:chgData name="Jussi Roine" userId="308b2184-5a7e-4fbc-ab97-746e4f468060" providerId="ADAL" clId="{E805E4DD-873B-40A7-B0F7-0856A5F5E4BF}"/>
    <pc:docChg chg="undo custSel mod addSld delSld modSld sldOrd addSection modSection">
      <pc:chgData name="Jussi Roine" userId="308b2184-5a7e-4fbc-ab97-746e4f468060" providerId="ADAL" clId="{E805E4DD-873B-40A7-B0F7-0856A5F5E4BF}" dt="2019-10-18T02:37:52.909" v="1313" actId="1076"/>
      <pc:docMkLst>
        <pc:docMk/>
      </pc:docMkLst>
      <pc:sldChg chg="modTransition">
        <pc:chgData name="Jussi Roine" userId="308b2184-5a7e-4fbc-ab97-746e4f468060" providerId="ADAL" clId="{E805E4DD-873B-40A7-B0F7-0856A5F5E4BF}" dt="2019-10-18T02:37:02.357" v="1305"/>
        <pc:sldMkLst>
          <pc:docMk/>
          <pc:sldMk cId="4200705321" sldId="258"/>
        </pc:sldMkLst>
      </pc:sldChg>
      <pc:sldChg chg="modTransition">
        <pc:chgData name="Jussi Roine" userId="308b2184-5a7e-4fbc-ab97-746e4f468060" providerId="ADAL" clId="{E805E4DD-873B-40A7-B0F7-0856A5F5E4BF}" dt="2019-10-18T02:37:02.357" v="1305"/>
        <pc:sldMkLst>
          <pc:docMk/>
          <pc:sldMk cId="19462112" sldId="259"/>
        </pc:sldMkLst>
      </pc:sldChg>
      <pc:sldChg chg="modTransition">
        <pc:chgData name="Jussi Roine" userId="308b2184-5a7e-4fbc-ab97-746e4f468060" providerId="ADAL" clId="{E805E4DD-873B-40A7-B0F7-0856A5F5E4BF}" dt="2019-10-18T02:37:02.357" v="1305"/>
        <pc:sldMkLst>
          <pc:docMk/>
          <pc:sldMk cId="2624194704" sldId="263"/>
        </pc:sldMkLst>
      </pc:sldChg>
      <pc:sldChg chg="modTransition">
        <pc:chgData name="Jussi Roine" userId="308b2184-5a7e-4fbc-ab97-746e4f468060" providerId="ADAL" clId="{E805E4DD-873B-40A7-B0F7-0856A5F5E4BF}" dt="2019-10-18T02:37:02.357" v="1305"/>
        <pc:sldMkLst>
          <pc:docMk/>
          <pc:sldMk cId="2062040614" sldId="264"/>
        </pc:sldMkLst>
      </pc:sldChg>
      <pc:sldChg chg="addSp delSp modSp mod modTransition">
        <pc:chgData name="Jussi Roine" userId="308b2184-5a7e-4fbc-ab97-746e4f468060" providerId="ADAL" clId="{E805E4DD-873B-40A7-B0F7-0856A5F5E4BF}" dt="2019-10-18T02:37:28.830" v="1311" actId="1076"/>
        <pc:sldMkLst>
          <pc:docMk/>
          <pc:sldMk cId="95322743" sldId="530"/>
        </pc:sldMkLst>
        <pc:spChg chg="mod">
          <ac:chgData name="Jussi Roine" userId="308b2184-5a7e-4fbc-ab97-746e4f468060" providerId="ADAL" clId="{E805E4DD-873B-40A7-B0F7-0856A5F5E4BF}" dt="2019-10-18T02:37:13.474" v="1307" actId="403"/>
          <ac:spMkLst>
            <pc:docMk/>
            <pc:sldMk cId="95322743" sldId="530"/>
            <ac:spMk id="72712" creationId="{00000000-0000-0000-0000-000000000000}"/>
          </ac:spMkLst>
        </pc:spChg>
        <pc:spChg chg="mod">
          <ac:chgData name="Jussi Roine" userId="308b2184-5a7e-4fbc-ab97-746e4f468060" providerId="ADAL" clId="{E805E4DD-873B-40A7-B0F7-0856A5F5E4BF}" dt="2019-10-18T02:37:13.474" v="1307" actId="403"/>
          <ac:spMkLst>
            <pc:docMk/>
            <pc:sldMk cId="95322743" sldId="530"/>
            <ac:spMk id="72713" creationId="{00000000-0000-0000-0000-000000000000}"/>
          </ac:spMkLst>
        </pc:spChg>
        <pc:spChg chg="mod">
          <ac:chgData name="Jussi Roine" userId="308b2184-5a7e-4fbc-ab97-746e4f468060" providerId="ADAL" clId="{E805E4DD-873B-40A7-B0F7-0856A5F5E4BF}" dt="2019-10-18T02:37:23.517" v="1309" actId="1076"/>
          <ac:spMkLst>
            <pc:docMk/>
            <pc:sldMk cId="95322743" sldId="530"/>
            <ac:spMk id="72716" creationId="{00000000-0000-0000-0000-000000000000}"/>
          </ac:spMkLst>
        </pc:spChg>
        <pc:spChg chg="mod">
          <ac:chgData name="Jussi Roine" userId="308b2184-5a7e-4fbc-ab97-746e4f468060" providerId="ADAL" clId="{E805E4DD-873B-40A7-B0F7-0856A5F5E4BF}" dt="2019-10-18T02:37:28.830" v="1311" actId="1076"/>
          <ac:spMkLst>
            <pc:docMk/>
            <pc:sldMk cId="95322743" sldId="530"/>
            <ac:spMk id="72717" creationId="{00000000-0000-0000-0000-000000000000}"/>
          </ac:spMkLst>
        </pc:spChg>
        <pc:picChg chg="add del">
          <ac:chgData name="Jussi Roine" userId="308b2184-5a7e-4fbc-ab97-746e4f468060" providerId="ADAL" clId="{E805E4DD-873B-40A7-B0F7-0856A5F5E4BF}" dt="2019-10-16T11:56:16.844" v="159" actId="478"/>
          <ac:picMkLst>
            <pc:docMk/>
            <pc:sldMk cId="95322743" sldId="530"/>
            <ac:picMk id="6" creationId="{B06138AE-6230-43DD-A972-61BB89D59194}"/>
          </ac:picMkLst>
        </pc:picChg>
      </pc:sldChg>
      <pc:sldChg chg="modTransition">
        <pc:chgData name="Jussi Roine" userId="308b2184-5a7e-4fbc-ab97-746e4f468060" providerId="ADAL" clId="{E805E4DD-873B-40A7-B0F7-0856A5F5E4BF}" dt="2019-10-18T02:37:02.357" v="1305"/>
        <pc:sldMkLst>
          <pc:docMk/>
          <pc:sldMk cId="1943433207" sldId="532"/>
        </pc:sldMkLst>
      </pc:sldChg>
      <pc:sldChg chg="modTransition">
        <pc:chgData name="Jussi Roine" userId="308b2184-5a7e-4fbc-ab97-746e4f468060" providerId="ADAL" clId="{E805E4DD-873B-40A7-B0F7-0856A5F5E4BF}" dt="2019-10-18T02:37:02.357" v="1305"/>
        <pc:sldMkLst>
          <pc:docMk/>
          <pc:sldMk cId="1006592317" sldId="1889"/>
        </pc:sldMkLst>
      </pc:sldChg>
      <pc:sldChg chg="modTransition">
        <pc:chgData name="Jussi Roine" userId="308b2184-5a7e-4fbc-ab97-746e4f468060" providerId="ADAL" clId="{E805E4DD-873B-40A7-B0F7-0856A5F5E4BF}" dt="2019-10-18T02:37:02.357" v="1305"/>
        <pc:sldMkLst>
          <pc:docMk/>
          <pc:sldMk cId="958065209" sldId="4403"/>
        </pc:sldMkLst>
      </pc:sldChg>
      <pc:sldChg chg="add del modTransition">
        <pc:chgData name="Jussi Roine" userId="308b2184-5a7e-4fbc-ab97-746e4f468060" providerId="ADAL" clId="{E805E4DD-873B-40A7-B0F7-0856A5F5E4BF}" dt="2019-10-18T02:37:02.357" v="1305"/>
        <pc:sldMkLst>
          <pc:docMk/>
          <pc:sldMk cId="3685113079" sldId="4407"/>
        </pc:sldMkLst>
      </pc:sldChg>
      <pc:sldChg chg="modTransition">
        <pc:chgData name="Jussi Roine" userId="308b2184-5a7e-4fbc-ab97-746e4f468060" providerId="ADAL" clId="{E805E4DD-873B-40A7-B0F7-0856A5F5E4BF}" dt="2019-10-18T02:37:02.357" v="1305"/>
        <pc:sldMkLst>
          <pc:docMk/>
          <pc:sldMk cId="234507931" sldId="4408"/>
        </pc:sldMkLst>
      </pc:sldChg>
      <pc:sldChg chg="addSp delSp del mod">
        <pc:chgData name="Jussi Roine" userId="308b2184-5a7e-4fbc-ab97-746e4f468060" providerId="ADAL" clId="{E805E4DD-873B-40A7-B0F7-0856A5F5E4BF}" dt="2019-10-18T02:34:08.120" v="905" actId="47"/>
        <pc:sldMkLst>
          <pc:docMk/>
          <pc:sldMk cId="1634905926" sldId="4409"/>
        </pc:sldMkLst>
        <pc:spChg chg="del">
          <ac:chgData name="Jussi Roine" userId="308b2184-5a7e-4fbc-ab97-746e4f468060" providerId="ADAL" clId="{E805E4DD-873B-40A7-B0F7-0856A5F5E4BF}" dt="2019-10-18T02:32:21.743" v="889" actId="478"/>
          <ac:spMkLst>
            <pc:docMk/>
            <pc:sldMk cId="1634905926" sldId="4409"/>
            <ac:spMk id="3" creationId="{855EAF87-83B2-4A45-8AD2-4B94B4327897}"/>
          </ac:spMkLst>
        </pc:spChg>
        <pc:spChg chg="add del">
          <ac:chgData name="Jussi Roine" userId="308b2184-5a7e-4fbc-ab97-746e4f468060" providerId="ADAL" clId="{E805E4DD-873B-40A7-B0F7-0856A5F5E4BF}" dt="2019-10-18T02:34:05.452" v="904"/>
          <ac:spMkLst>
            <pc:docMk/>
            <pc:sldMk cId="1634905926" sldId="4409"/>
            <ac:spMk id="4" creationId="{9BC7596A-4315-4358-A21D-5DB940997333}"/>
          </ac:spMkLst>
        </pc:spChg>
      </pc:sldChg>
      <pc:sldChg chg="modSp mod modTransition">
        <pc:chgData name="Jussi Roine" userId="308b2184-5a7e-4fbc-ab97-746e4f468060" providerId="ADAL" clId="{E805E4DD-873B-40A7-B0F7-0856A5F5E4BF}" dt="2019-10-18T02:37:02.357" v="1305"/>
        <pc:sldMkLst>
          <pc:docMk/>
          <pc:sldMk cId="632317024" sldId="4410"/>
        </pc:sldMkLst>
        <pc:spChg chg="mod">
          <ac:chgData name="Jussi Roine" userId="308b2184-5a7e-4fbc-ab97-746e4f468060" providerId="ADAL" clId="{E805E4DD-873B-40A7-B0F7-0856A5F5E4BF}" dt="2019-10-14T10:59:45.877" v="11" actId="20577"/>
          <ac:spMkLst>
            <pc:docMk/>
            <pc:sldMk cId="632317024" sldId="4410"/>
            <ac:spMk id="2" creationId="{7C05017E-0C94-4FF8-9344-76089BA74385}"/>
          </ac:spMkLst>
        </pc:spChg>
        <pc:spChg chg="mod">
          <ac:chgData name="Jussi Roine" userId="308b2184-5a7e-4fbc-ab97-746e4f468060" providerId="ADAL" clId="{E805E4DD-873B-40A7-B0F7-0856A5F5E4BF}" dt="2019-10-14T10:59:49.370" v="18" actId="20577"/>
          <ac:spMkLst>
            <pc:docMk/>
            <pc:sldMk cId="632317024" sldId="4410"/>
            <ac:spMk id="3" creationId="{CF4F0B45-E280-4FCC-B2AC-A7A4C5C5F059}"/>
          </ac:spMkLst>
        </pc:spChg>
      </pc:sldChg>
      <pc:sldChg chg="modSp ord modTransition">
        <pc:chgData name="Jussi Roine" userId="308b2184-5a7e-4fbc-ab97-746e4f468060" providerId="ADAL" clId="{E805E4DD-873B-40A7-B0F7-0856A5F5E4BF}" dt="2019-10-18T02:37:02.357" v="1305"/>
        <pc:sldMkLst>
          <pc:docMk/>
          <pc:sldMk cId="1577866610" sldId="4411"/>
        </pc:sldMkLst>
        <pc:spChg chg="mod">
          <ac:chgData name="Jussi Roine" userId="308b2184-5a7e-4fbc-ab97-746e4f468060" providerId="ADAL" clId="{E805E4DD-873B-40A7-B0F7-0856A5F5E4BF}" dt="2019-10-14T10:58:51.465" v="0"/>
          <ac:spMkLst>
            <pc:docMk/>
            <pc:sldMk cId="1577866610" sldId="4411"/>
            <ac:spMk id="3" creationId="{CA9C2BD9-76EE-4128-B6FE-CA8836A919C0}"/>
          </ac:spMkLst>
        </pc:spChg>
      </pc:sldChg>
      <pc:sldChg chg="modTransition">
        <pc:chgData name="Jussi Roine" userId="308b2184-5a7e-4fbc-ab97-746e4f468060" providerId="ADAL" clId="{E805E4DD-873B-40A7-B0F7-0856A5F5E4BF}" dt="2019-10-18T02:37:02.357" v="1305"/>
        <pc:sldMkLst>
          <pc:docMk/>
          <pc:sldMk cId="3164728737" sldId="4412"/>
        </pc:sldMkLst>
      </pc:sldChg>
      <pc:sldChg chg="del">
        <pc:chgData name="Jussi Roine" userId="308b2184-5a7e-4fbc-ab97-746e4f468060" providerId="ADAL" clId="{E805E4DD-873B-40A7-B0F7-0856A5F5E4BF}" dt="2019-10-14T11:00:21.754" v="81" actId="47"/>
        <pc:sldMkLst>
          <pc:docMk/>
          <pc:sldMk cId="328410487" sldId="4413"/>
        </pc:sldMkLst>
      </pc:sldChg>
      <pc:sldChg chg="modTransition">
        <pc:chgData name="Jussi Roine" userId="308b2184-5a7e-4fbc-ab97-746e4f468060" providerId="ADAL" clId="{E805E4DD-873B-40A7-B0F7-0856A5F5E4BF}" dt="2019-10-18T02:37:02.357" v="1305"/>
        <pc:sldMkLst>
          <pc:docMk/>
          <pc:sldMk cId="922565264" sldId="4414"/>
        </pc:sldMkLst>
      </pc:sldChg>
      <pc:sldChg chg="modSp add mod modTransition">
        <pc:chgData name="Jussi Roine" userId="308b2184-5a7e-4fbc-ab97-746e4f468060" providerId="ADAL" clId="{E805E4DD-873B-40A7-B0F7-0856A5F5E4BF}" dt="2019-10-18T02:37:02.357" v="1305"/>
        <pc:sldMkLst>
          <pc:docMk/>
          <pc:sldMk cId="4073005270" sldId="4415"/>
        </pc:sldMkLst>
        <pc:spChg chg="mod">
          <ac:chgData name="Jussi Roine" userId="308b2184-5a7e-4fbc-ab97-746e4f468060" providerId="ADAL" clId="{E805E4DD-873B-40A7-B0F7-0856A5F5E4BF}" dt="2019-10-14T11:00:01.051" v="48" actId="20577"/>
          <ac:spMkLst>
            <pc:docMk/>
            <pc:sldMk cId="4073005270" sldId="4415"/>
            <ac:spMk id="2" creationId="{7C05017E-0C94-4FF8-9344-76089BA74385}"/>
          </ac:spMkLst>
        </pc:spChg>
      </pc:sldChg>
      <pc:sldChg chg="modSp add mod modTransition">
        <pc:chgData name="Jussi Roine" userId="308b2184-5a7e-4fbc-ab97-746e4f468060" providerId="ADAL" clId="{E805E4DD-873B-40A7-B0F7-0856A5F5E4BF}" dt="2019-10-18T02:37:02.357" v="1305"/>
        <pc:sldMkLst>
          <pc:docMk/>
          <pc:sldMk cId="2998553163" sldId="4416"/>
        </pc:sldMkLst>
        <pc:spChg chg="mod">
          <ac:chgData name="Jussi Roine" userId="308b2184-5a7e-4fbc-ab97-746e4f468060" providerId="ADAL" clId="{E805E4DD-873B-40A7-B0F7-0856A5F5E4BF}" dt="2019-10-14T11:00:08.616" v="55" actId="20577"/>
          <ac:spMkLst>
            <pc:docMk/>
            <pc:sldMk cId="2998553163" sldId="4416"/>
            <ac:spMk id="2" creationId="{7C05017E-0C94-4FF8-9344-76089BA74385}"/>
          </ac:spMkLst>
        </pc:spChg>
      </pc:sldChg>
      <pc:sldChg chg="modSp new mod">
        <pc:chgData name="Jussi Roine" userId="308b2184-5a7e-4fbc-ab97-746e4f468060" providerId="ADAL" clId="{E805E4DD-873B-40A7-B0F7-0856A5F5E4BF}" dt="2019-10-14T11:00:19.409" v="80" actId="20577"/>
        <pc:sldMkLst>
          <pc:docMk/>
          <pc:sldMk cId="852215122" sldId="4417"/>
        </pc:sldMkLst>
        <pc:spChg chg="mod">
          <ac:chgData name="Jussi Roine" userId="308b2184-5a7e-4fbc-ab97-746e4f468060" providerId="ADAL" clId="{E805E4DD-873B-40A7-B0F7-0856A5F5E4BF}" dt="2019-10-14T11:00:19.409" v="80" actId="20577"/>
          <ac:spMkLst>
            <pc:docMk/>
            <pc:sldMk cId="852215122" sldId="4417"/>
            <ac:spMk id="2" creationId="{FA0CB4F4-DD03-45CD-A7AB-43C6439EAE07}"/>
          </ac:spMkLst>
        </pc:spChg>
      </pc:sldChg>
      <pc:sldChg chg="add del">
        <pc:chgData name="Jussi Roine" userId="308b2184-5a7e-4fbc-ab97-746e4f468060" providerId="ADAL" clId="{E805E4DD-873B-40A7-B0F7-0856A5F5E4BF}" dt="2019-10-14T11:00:44.289" v="89"/>
        <pc:sldMkLst>
          <pc:docMk/>
          <pc:sldMk cId="2158506618" sldId="4418"/>
        </pc:sldMkLst>
      </pc:sldChg>
      <pc:sldChg chg="modSp add mod">
        <pc:chgData name="Jussi Roine" userId="308b2184-5a7e-4fbc-ab97-746e4f468060" providerId="ADAL" clId="{E805E4DD-873B-40A7-B0F7-0856A5F5E4BF}" dt="2019-10-14T11:00:48.436" v="100" actId="20577"/>
        <pc:sldMkLst>
          <pc:docMk/>
          <pc:sldMk cId="3848416788" sldId="4418"/>
        </pc:sldMkLst>
        <pc:spChg chg="mod">
          <ac:chgData name="Jussi Roine" userId="308b2184-5a7e-4fbc-ab97-746e4f468060" providerId="ADAL" clId="{E805E4DD-873B-40A7-B0F7-0856A5F5E4BF}" dt="2019-10-14T11:00:48.436" v="100" actId="20577"/>
          <ac:spMkLst>
            <pc:docMk/>
            <pc:sldMk cId="3848416788" sldId="4418"/>
            <ac:spMk id="2" creationId="{FA0CB4F4-DD03-45CD-A7AB-43C6439EAE07}"/>
          </ac:spMkLst>
        </pc:spChg>
      </pc:sldChg>
      <pc:sldChg chg="modSp add mod ord">
        <pc:chgData name="Jussi Roine" userId="308b2184-5a7e-4fbc-ab97-746e4f468060" providerId="ADAL" clId="{E805E4DD-873B-40A7-B0F7-0856A5F5E4BF}" dt="2019-10-14T11:01:10.616" v="131"/>
        <pc:sldMkLst>
          <pc:docMk/>
          <pc:sldMk cId="1762994876" sldId="4419"/>
        </pc:sldMkLst>
        <pc:spChg chg="mod">
          <ac:chgData name="Jussi Roine" userId="308b2184-5a7e-4fbc-ab97-746e4f468060" providerId="ADAL" clId="{E805E4DD-873B-40A7-B0F7-0856A5F5E4BF}" dt="2019-10-14T11:01:06.934" v="129" actId="20577"/>
          <ac:spMkLst>
            <pc:docMk/>
            <pc:sldMk cId="1762994876" sldId="4419"/>
            <ac:spMk id="2" creationId="{61E70347-DB9C-4E75-BFD7-07FF607D67F2}"/>
          </ac:spMkLst>
        </pc:spChg>
      </pc:sldChg>
      <pc:sldChg chg="modSp add del mod">
        <pc:chgData name="Jussi Roine" userId="308b2184-5a7e-4fbc-ab97-746e4f468060" providerId="ADAL" clId="{E805E4DD-873B-40A7-B0F7-0856A5F5E4BF}" dt="2019-10-16T12:09:22.240" v="651" actId="47"/>
        <pc:sldMkLst>
          <pc:docMk/>
          <pc:sldMk cId="1474284742" sldId="4420"/>
        </pc:sldMkLst>
        <pc:spChg chg="mod">
          <ac:chgData name="Jussi Roine" userId="308b2184-5a7e-4fbc-ab97-746e4f468060" providerId="ADAL" clId="{E805E4DD-873B-40A7-B0F7-0856A5F5E4BF}" dt="2019-10-14T11:01:19.548" v="144" actId="20577"/>
          <ac:spMkLst>
            <pc:docMk/>
            <pc:sldMk cId="1474284742" sldId="4420"/>
            <ac:spMk id="2" creationId="{61E70347-DB9C-4E75-BFD7-07FF607D67F2}"/>
          </ac:spMkLst>
        </pc:spChg>
      </pc:sldChg>
      <pc:sldChg chg="modSp new mod">
        <pc:chgData name="Jussi Roine" userId="308b2184-5a7e-4fbc-ab97-746e4f468060" providerId="ADAL" clId="{E805E4DD-873B-40A7-B0F7-0856A5F5E4BF}" dt="2019-10-14T11:01:31.328" v="157" actId="20577"/>
        <pc:sldMkLst>
          <pc:docMk/>
          <pc:sldMk cId="199129899" sldId="4421"/>
        </pc:sldMkLst>
        <pc:spChg chg="mod">
          <ac:chgData name="Jussi Roine" userId="308b2184-5a7e-4fbc-ab97-746e4f468060" providerId="ADAL" clId="{E805E4DD-873B-40A7-B0F7-0856A5F5E4BF}" dt="2019-10-14T11:01:31.328" v="157" actId="20577"/>
          <ac:spMkLst>
            <pc:docMk/>
            <pc:sldMk cId="199129899" sldId="4421"/>
            <ac:spMk id="2" creationId="{8F61931B-3418-480F-881C-26D55A13D02F}"/>
          </ac:spMkLst>
        </pc:spChg>
      </pc:sldChg>
      <pc:sldChg chg="del">
        <pc:chgData name="Jussi Roine" userId="308b2184-5a7e-4fbc-ab97-746e4f468060" providerId="ADAL" clId="{E805E4DD-873B-40A7-B0F7-0856A5F5E4BF}" dt="2019-10-16T12:06:44.987" v="486" actId="47"/>
        <pc:sldMkLst>
          <pc:docMk/>
          <pc:sldMk cId="1690998921" sldId="4422"/>
        </pc:sldMkLst>
      </pc:sldChg>
      <pc:sldChg chg="modSp mod modTransition">
        <pc:chgData name="Jussi Roine" userId="308b2184-5a7e-4fbc-ab97-746e4f468060" providerId="ADAL" clId="{E805E4DD-873B-40A7-B0F7-0856A5F5E4BF}" dt="2019-10-18T02:37:02.357" v="1305"/>
        <pc:sldMkLst>
          <pc:docMk/>
          <pc:sldMk cId="2763400213" sldId="4800"/>
        </pc:sldMkLst>
        <pc:spChg chg="mod">
          <ac:chgData name="Jussi Roine" userId="308b2184-5a7e-4fbc-ab97-746e4f468060" providerId="ADAL" clId="{E805E4DD-873B-40A7-B0F7-0856A5F5E4BF}" dt="2019-10-16T12:09:45.943" v="692" actId="20577"/>
          <ac:spMkLst>
            <pc:docMk/>
            <pc:sldMk cId="2763400213" sldId="4800"/>
            <ac:spMk id="131095" creationId="{00000000-0000-0000-0000-000000000000}"/>
          </ac:spMkLst>
        </pc:spChg>
        <pc:spChg chg="mod">
          <ac:chgData name="Jussi Roine" userId="308b2184-5a7e-4fbc-ab97-746e4f468060" providerId="ADAL" clId="{E805E4DD-873B-40A7-B0F7-0856A5F5E4BF}" dt="2019-10-16T12:10:00.958" v="754" actId="20577"/>
          <ac:spMkLst>
            <pc:docMk/>
            <pc:sldMk cId="2763400213" sldId="4800"/>
            <ac:spMk id="131096" creationId="{00000000-0000-0000-0000-000000000000}"/>
          </ac:spMkLst>
        </pc:spChg>
        <pc:spChg chg="mod">
          <ac:chgData name="Jussi Roine" userId="308b2184-5a7e-4fbc-ab97-746e4f468060" providerId="ADAL" clId="{E805E4DD-873B-40A7-B0F7-0856A5F5E4BF}" dt="2019-10-16T12:10:14.481" v="810" actId="20577"/>
          <ac:spMkLst>
            <pc:docMk/>
            <pc:sldMk cId="2763400213" sldId="4800"/>
            <ac:spMk id="131097" creationId="{00000000-0000-0000-0000-000000000000}"/>
          </ac:spMkLst>
        </pc:spChg>
      </pc:sldChg>
      <pc:sldChg chg="modSp mod modTransition">
        <pc:chgData name="Jussi Roine" userId="308b2184-5a7e-4fbc-ab97-746e4f468060" providerId="ADAL" clId="{E805E4DD-873B-40A7-B0F7-0856A5F5E4BF}" dt="2019-10-18T02:37:02.357" v="1305"/>
        <pc:sldMkLst>
          <pc:docMk/>
          <pc:sldMk cId="1106967751" sldId="4842"/>
        </pc:sldMkLst>
        <pc:spChg chg="mod">
          <ac:chgData name="Jussi Roine" userId="308b2184-5a7e-4fbc-ab97-746e4f468060" providerId="ADAL" clId="{E805E4DD-873B-40A7-B0F7-0856A5F5E4BF}" dt="2019-10-16T12:10:41.767" v="817" actId="113"/>
          <ac:spMkLst>
            <pc:docMk/>
            <pc:sldMk cId="1106967751" sldId="4842"/>
            <ac:spMk id="4" creationId="{684F6591-3069-4330-8E80-6CB51FBF7412}"/>
          </ac:spMkLst>
        </pc:spChg>
        <pc:spChg chg="mod">
          <ac:chgData name="Jussi Roine" userId="308b2184-5a7e-4fbc-ab97-746e4f468060" providerId="ADAL" clId="{E805E4DD-873B-40A7-B0F7-0856A5F5E4BF}" dt="2019-10-16T12:10:39.768" v="816" actId="12"/>
          <ac:spMkLst>
            <pc:docMk/>
            <pc:sldMk cId="1106967751" sldId="4842"/>
            <ac:spMk id="5" creationId="{50F2E5E0-32E7-44A3-9541-765251714DC7}"/>
          </ac:spMkLst>
        </pc:spChg>
      </pc:sldChg>
      <pc:sldChg chg="addSp modSp mod modTransition">
        <pc:chgData name="Jussi Roine" userId="308b2184-5a7e-4fbc-ab97-746e4f468060" providerId="ADAL" clId="{E805E4DD-873B-40A7-B0F7-0856A5F5E4BF}" dt="2019-10-18T02:37:52.909" v="1313" actId="1076"/>
        <pc:sldMkLst>
          <pc:docMk/>
          <pc:sldMk cId="564626662" sldId="4848"/>
        </pc:sldMkLst>
        <pc:spChg chg="mod">
          <ac:chgData name="Jussi Roine" userId="308b2184-5a7e-4fbc-ab97-746e4f468060" providerId="ADAL" clId="{E805E4DD-873B-40A7-B0F7-0856A5F5E4BF}" dt="2019-10-18T02:37:52.909" v="1313" actId="1076"/>
          <ac:spMkLst>
            <pc:docMk/>
            <pc:sldMk cId="564626662" sldId="4848"/>
            <ac:spMk id="2" creationId="{00000000-0000-0000-0000-000000000000}"/>
          </ac:spMkLst>
        </pc:spChg>
        <pc:spChg chg="add mod">
          <ac:chgData name="Jussi Roine" userId="308b2184-5a7e-4fbc-ab97-746e4f468060" providerId="ADAL" clId="{E805E4DD-873B-40A7-B0F7-0856A5F5E4BF}" dt="2019-10-18T02:37:52.909" v="1313" actId="1076"/>
          <ac:spMkLst>
            <pc:docMk/>
            <pc:sldMk cId="564626662" sldId="4848"/>
            <ac:spMk id="6" creationId="{6A307B8F-3F9F-4928-BF41-771D0DA211FF}"/>
          </ac:spMkLst>
        </pc:spChg>
      </pc:sldChg>
      <pc:sldChg chg="modTransition">
        <pc:chgData name="Jussi Roine" userId="308b2184-5a7e-4fbc-ab97-746e4f468060" providerId="ADAL" clId="{E805E4DD-873B-40A7-B0F7-0856A5F5E4BF}" dt="2019-10-18T02:37:02.357" v="1305"/>
        <pc:sldMkLst>
          <pc:docMk/>
          <pc:sldMk cId="1110763370" sldId="4857"/>
        </pc:sldMkLst>
      </pc:sldChg>
      <pc:sldChg chg="addSp delSp modSp mod modTransition setBg setClrOvrMap">
        <pc:chgData name="Jussi Roine" userId="308b2184-5a7e-4fbc-ab97-746e4f468060" providerId="ADAL" clId="{E805E4DD-873B-40A7-B0F7-0856A5F5E4BF}" dt="2019-10-18T02:37:02.357" v="1305"/>
        <pc:sldMkLst>
          <pc:docMk/>
          <pc:sldMk cId="3941057060" sldId="4861"/>
        </pc:sldMkLst>
        <pc:spChg chg="mod">
          <ac:chgData name="Jussi Roine" userId="308b2184-5a7e-4fbc-ab97-746e4f468060" providerId="ADAL" clId="{E805E4DD-873B-40A7-B0F7-0856A5F5E4BF}" dt="2019-10-16T12:20:14.940" v="888" actId="26606"/>
          <ac:spMkLst>
            <pc:docMk/>
            <pc:sldMk cId="3941057060" sldId="4861"/>
            <ac:spMk id="2" creationId="{8453947D-204A-4B0F-84E1-64D05589DFDD}"/>
          </ac:spMkLst>
        </pc:spChg>
        <pc:spChg chg="mod">
          <ac:chgData name="Jussi Roine" userId="308b2184-5a7e-4fbc-ab97-746e4f468060" providerId="ADAL" clId="{E805E4DD-873B-40A7-B0F7-0856A5F5E4BF}" dt="2019-10-16T12:20:14.940" v="888" actId="26606"/>
          <ac:spMkLst>
            <pc:docMk/>
            <pc:sldMk cId="3941057060" sldId="4861"/>
            <ac:spMk id="3" creationId="{73D249E1-C5F1-4939-94B1-ED070E1B3AD7}"/>
          </ac:spMkLst>
        </pc:spChg>
        <pc:spChg chg="add del">
          <ac:chgData name="Jussi Roine" userId="308b2184-5a7e-4fbc-ab97-746e4f468060" providerId="ADAL" clId="{E805E4DD-873B-40A7-B0F7-0856A5F5E4BF}" dt="2019-10-16T12:20:14.940" v="888" actId="26606"/>
          <ac:spMkLst>
            <pc:docMk/>
            <pc:sldMk cId="3941057060" sldId="4861"/>
            <ac:spMk id="71" creationId="{71B2258F-86CA-4D4D-8270-BC05FCDEBFB3}"/>
          </ac:spMkLst>
        </pc:spChg>
        <pc:spChg chg="add">
          <ac:chgData name="Jussi Roine" userId="308b2184-5a7e-4fbc-ab97-746e4f468060" providerId="ADAL" clId="{E805E4DD-873B-40A7-B0F7-0856A5F5E4BF}" dt="2019-10-16T12:20:14.940" v="888" actId="26606"/>
          <ac:spMkLst>
            <pc:docMk/>
            <pc:sldMk cId="3941057060" sldId="4861"/>
            <ac:spMk id="135" creationId="{E20EB187-900F-4AF5-813B-101456D9FD39}"/>
          </ac:spMkLst>
        </pc:spChg>
        <pc:picChg chg="del">
          <ac:chgData name="Jussi Roine" userId="308b2184-5a7e-4fbc-ab97-746e4f468060" providerId="ADAL" clId="{E805E4DD-873B-40A7-B0F7-0856A5F5E4BF}" dt="2019-10-16T12:18:07.909" v="853" actId="478"/>
          <ac:picMkLst>
            <pc:docMk/>
            <pc:sldMk cId="3941057060" sldId="4861"/>
            <ac:picMk id="1030" creationId="{9900E678-3ADA-419F-BA29-3AA9215CA9EC}"/>
          </ac:picMkLst>
        </pc:picChg>
        <pc:picChg chg="add mod ord">
          <ac:chgData name="Jussi Roine" userId="308b2184-5a7e-4fbc-ab97-746e4f468060" providerId="ADAL" clId="{E805E4DD-873B-40A7-B0F7-0856A5F5E4BF}" dt="2019-10-16T12:18:18.819" v="857" actId="26606"/>
          <ac:picMkLst>
            <pc:docMk/>
            <pc:sldMk cId="3941057060" sldId="4861"/>
            <ac:picMk id="2050" creationId="{9D486BEA-5C47-41FB-B4ED-10FC6FFE647A}"/>
          </ac:picMkLst>
        </pc:picChg>
        <pc:cxnChg chg="add">
          <ac:chgData name="Jussi Roine" userId="308b2184-5a7e-4fbc-ab97-746e4f468060" providerId="ADAL" clId="{E805E4DD-873B-40A7-B0F7-0856A5F5E4BF}" dt="2019-10-16T12:20:14.940" v="888" actId="26606"/>
          <ac:cxnSpMkLst>
            <pc:docMk/>
            <pc:sldMk cId="3941057060" sldId="4861"/>
            <ac:cxnSpMk id="137" creationId="{624D17C8-E9C2-48A4-AA36-D7048A6CCC41}"/>
          </ac:cxnSpMkLst>
        </pc:cxnChg>
      </pc:sldChg>
      <pc:sldChg chg="modSp mod modTransition">
        <pc:chgData name="Jussi Roine" userId="308b2184-5a7e-4fbc-ab97-746e4f468060" providerId="ADAL" clId="{E805E4DD-873B-40A7-B0F7-0856A5F5E4BF}" dt="2019-10-18T02:37:02.357" v="1305"/>
        <pc:sldMkLst>
          <pc:docMk/>
          <pc:sldMk cId="420384941" sldId="4862"/>
        </pc:sldMkLst>
        <pc:spChg chg="mod">
          <ac:chgData name="Jussi Roine" userId="308b2184-5a7e-4fbc-ab97-746e4f468060" providerId="ADAL" clId="{E805E4DD-873B-40A7-B0F7-0856A5F5E4BF}" dt="2019-10-18T02:36:52.673" v="1304" actId="20577"/>
          <ac:spMkLst>
            <pc:docMk/>
            <pc:sldMk cId="420384941" sldId="4862"/>
            <ac:spMk id="6" creationId="{2D8232A9-26AB-4510-BA5B-1EB03AF3C0DB}"/>
          </ac:spMkLst>
        </pc:spChg>
      </pc:sldChg>
      <pc:sldChg chg="modTransition">
        <pc:chgData name="Jussi Roine" userId="308b2184-5a7e-4fbc-ab97-746e4f468060" providerId="ADAL" clId="{E805E4DD-873B-40A7-B0F7-0856A5F5E4BF}" dt="2019-10-18T02:37:02.357" v="1305"/>
        <pc:sldMkLst>
          <pc:docMk/>
          <pc:sldMk cId="2462675085" sldId="4863"/>
        </pc:sldMkLst>
      </pc:sldChg>
      <pc:sldChg chg="addSp delSp modSp mod modTransition delAnim modAnim">
        <pc:chgData name="Jussi Roine" userId="308b2184-5a7e-4fbc-ab97-746e4f468060" providerId="ADAL" clId="{E805E4DD-873B-40A7-B0F7-0856A5F5E4BF}" dt="2019-10-18T02:37:41.797" v="1312" actId="1076"/>
        <pc:sldMkLst>
          <pc:docMk/>
          <pc:sldMk cId="1492362733" sldId="4864"/>
        </pc:sldMkLst>
        <pc:spChg chg="mod">
          <ac:chgData name="Jussi Roine" userId="308b2184-5a7e-4fbc-ab97-746e4f468060" providerId="ADAL" clId="{E805E4DD-873B-40A7-B0F7-0856A5F5E4BF}" dt="2019-10-16T12:15:42.841" v="828" actId="14100"/>
          <ac:spMkLst>
            <pc:docMk/>
            <pc:sldMk cId="1492362733" sldId="4864"/>
            <ac:spMk id="2" creationId="{8453947D-204A-4B0F-84E1-64D05589DFDD}"/>
          </ac:spMkLst>
        </pc:spChg>
        <pc:spChg chg="mod">
          <ac:chgData name="Jussi Roine" userId="308b2184-5a7e-4fbc-ab97-746e4f468060" providerId="ADAL" clId="{E805E4DD-873B-40A7-B0F7-0856A5F5E4BF}" dt="2019-10-18T02:37:41.797" v="1312" actId="1076"/>
          <ac:spMkLst>
            <pc:docMk/>
            <pc:sldMk cId="1492362733" sldId="4864"/>
            <ac:spMk id="3" creationId="{73D249E1-C5F1-4939-94B1-ED070E1B3AD7}"/>
          </ac:spMkLst>
        </pc:spChg>
        <pc:spChg chg="add del mod ord">
          <ac:chgData name="Jussi Roine" userId="308b2184-5a7e-4fbc-ab97-746e4f468060" providerId="ADAL" clId="{E805E4DD-873B-40A7-B0F7-0856A5F5E4BF}" dt="2019-10-16T12:15:58.213" v="831" actId="478"/>
          <ac:spMkLst>
            <pc:docMk/>
            <pc:sldMk cId="1492362733" sldId="4864"/>
            <ac:spMk id="5" creationId="{617C223A-DC6C-4951-807B-51F2717AED35}"/>
          </ac:spMkLst>
        </pc:spChg>
        <pc:spChg chg="add mod">
          <ac:chgData name="Jussi Roine" userId="308b2184-5a7e-4fbc-ab97-746e4f468060" providerId="ADAL" clId="{E805E4DD-873B-40A7-B0F7-0856A5F5E4BF}" dt="2019-10-18T02:37:41.797" v="1312" actId="1076"/>
          <ac:spMkLst>
            <pc:docMk/>
            <pc:sldMk cId="1492362733" sldId="4864"/>
            <ac:spMk id="6" creationId="{EC72FB74-40FA-402F-93F2-D776378792DD}"/>
          </ac:spMkLst>
        </pc:spChg>
        <pc:spChg chg="add mod">
          <ac:chgData name="Jussi Roine" userId="308b2184-5a7e-4fbc-ab97-746e4f468060" providerId="ADAL" clId="{E805E4DD-873B-40A7-B0F7-0856A5F5E4BF}" dt="2019-10-18T02:37:41.797" v="1312" actId="1076"/>
          <ac:spMkLst>
            <pc:docMk/>
            <pc:sldMk cId="1492362733" sldId="4864"/>
            <ac:spMk id="8" creationId="{4667E722-9350-444D-B5C6-3C2ED7E7FF42}"/>
          </ac:spMkLst>
        </pc:spChg>
        <pc:spChg chg="add mod">
          <ac:chgData name="Jussi Roine" userId="308b2184-5a7e-4fbc-ab97-746e4f468060" providerId="ADAL" clId="{E805E4DD-873B-40A7-B0F7-0856A5F5E4BF}" dt="2019-10-18T02:37:41.797" v="1312" actId="1076"/>
          <ac:spMkLst>
            <pc:docMk/>
            <pc:sldMk cId="1492362733" sldId="4864"/>
            <ac:spMk id="10" creationId="{FCC8E5C1-782D-41B5-A0AE-251FDBB7AF32}"/>
          </ac:spMkLst>
        </pc:spChg>
        <pc:spChg chg="add del mod ord">
          <ac:chgData name="Jussi Roine" userId="308b2184-5a7e-4fbc-ab97-746e4f468060" providerId="ADAL" clId="{E805E4DD-873B-40A7-B0F7-0856A5F5E4BF}" dt="2019-10-16T12:15:04.830" v="821" actId="478"/>
          <ac:spMkLst>
            <pc:docMk/>
            <pc:sldMk cId="1492362733" sldId="4864"/>
            <ac:spMk id="12" creationId="{5950DDA2-B95E-4D49-A95E-7F724F217772}"/>
          </ac:spMkLst>
        </pc:spChg>
        <pc:picChg chg="add mod">
          <ac:chgData name="Jussi Roine" userId="308b2184-5a7e-4fbc-ab97-746e4f468060" providerId="ADAL" clId="{E805E4DD-873B-40A7-B0F7-0856A5F5E4BF}" dt="2019-10-18T02:37:41.797" v="1312" actId="1076"/>
          <ac:picMkLst>
            <pc:docMk/>
            <pc:sldMk cId="1492362733" sldId="4864"/>
            <ac:picMk id="4" creationId="{CD69D189-CF30-49E5-9A96-836AA2694C97}"/>
          </ac:picMkLst>
        </pc:picChg>
        <pc:picChg chg="add del mod">
          <ac:chgData name="Jussi Roine" userId="308b2184-5a7e-4fbc-ab97-746e4f468060" providerId="ADAL" clId="{E805E4DD-873B-40A7-B0F7-0856A5F5E4BF}" dt="2019-10-16T12:05:32.966" v="444" actId="478"/>
          <ac:picMkLst>
            <pc:docMk/>
            <pc:sldMk cId="1492362733" sldId="4864"/>
            <ac:picMk id="7" creationId="{D113A7E3-646B-40D5-B32E-B755ADA70074}"/>
          </ac:picMkLst>
        </pc:picChg>
        <pc:picChg chg="add mod">
          <ac:chgData name="Jussi Roine" userId="308b2184-5a7e-4fbc-ab97-746e4f468060" providerId="ADAL" clId="{E805E4DD-873B-40A7-B0F7-0856A5F5E4BF}" dt="2019-10-18T02:37:41.797" v="1312" actId="1076"/>
          <ac:picMkLst>
            <pc:docMk/>
            <pc:sldMk cId="1492362733" sldId="4864"/>
            <ac:picMk id="1026" creationId="{065C8F3C-A4B3-42E0-AAA6-9E197A3C8524}"/>
          </ac:picMkLst>
        </pc:picChg>
        <pc:picChg chg="add del mod">
          <ac:chgData name="Jussi Roine" userId="308b2184-5a7e-4fbc-ab97-746e4f468060" providerId="ADAL" clId="{E805E4DD-873B-40A7-B0F7-0856A5F5E4BF}" dt="2019-10-16T12:05:04.469" v="438" actId="478"/>
          <ac:picMkLst>
            <pc:docMk/>
            <pc:sldMk cId="1492362733" sldId="4864"/>
            <ac:picMk id="1028" creationId="{F4EDC9E2-9333-44BC-AE70-3EDC3755132B}"/>
          </ac:picMkLst>
        </pc:picChg>
        <pc:picChg chg="del">
          <ac:chgData name="Jussi Roine" userId="308b2184-5a7e-4fbc-ab97-746e4f468060" providerId="ADAL" clId="{E805E4DD-873B-40A7-B0F7-0856A5F5E4BF}" dt="2019-10-16T11:57:13.300" v="240" actId="478"/>
          <ac:picMkLst>
            <pc:docMk/>
            <pc:sldMk cId="1492362733" sldId="4864"/>
            <ac:picMk id="1030" creationId="{9900E678-3ADA-419F-BA29-3AA9215CA9EC}"/>
          </ac:picMkLst>
        </pc:picChg>
        <pc:picChg chg="add mod">
          <ac:chgData name="Jussi Roine" userId="308b2184-5a7e-4fbc-ab97-746e4f468060" providerId="ADAL" clId="{E805E4DD-873B-40A7-B0F7-0856A5F5E4BF}" dt="2019-10-18T02:37:41.797" v="1312" actId="1076"/>
          <ac:picMkLst>
            <pc:docMk/>
            <pc:sldMk cId="1492362733" sldId="4864"/>
            <ac:picMk id="1032" creationId="{7B0DDE4E-7BDD-49A2-B0F1-5CB359AF721C}"/>
          </ac:picMkLst>
        </pc:picChg>
      </pc:sldChg>
      <pc:sldChg chg="modSp add del mod">
        <pc:chgData name="Jussi Roine" userId="308b2184-5a7e-4fbc-ab97-746e4f468060" providerId="ADAL" clId="{E805E4DD-873B-40A7-B0F7-0856A5F5E4BF}" dt="2019-10-16T11:57:02.381" v="184"/>
        <pc:sldMkLst>
          <pc:docMk/>
          <pc:sldMk cId="1867686285" sldId="4864"/>
        </pc:sldMkLst>
        <pc:spChg chg="mod">
          <ac:chgData name="Jussi Roine" userId="308b2184-5a7e-4fbc-ab97-746e4f468060" providerId="ADAL" clId="{E805E4DD-873B-40A7-B0F7-0856A5F5E4BF}" dt="2019-10-16T11:57:02.381" v="184"/>
          <ac:spMkLst>
            <pc:docMk/>
            <pc:sldMk cId="1867686285" sldId="4864"/>
            <ac:spMk id="2" creationId="{8453947D-204A-4B0F-84E1-64D05589DFDD}"/>
          </ac:spMkLst>
        </pc:spChg>
      </pc:sldChg>
      <pc:sldChg chg="modSp add mod">
        <pc:chgData name="Jussi Roine" userId="308b2184-5a7e-4fbc-ab97-746e4f468060" providerId="ADAL" clId="{E805E4DD-873B-40A7-B0F7-0856A5F5E4BF}" dt="2019-10-16T12:09:16.351" v="648" actId="1076"/>
        <pc:sldMkLst>
          <pc:docMk/>
          <pc:sldMk cId="3856207022" sldId="4865"/>
        </pc:sldMkLst>
        <pc:spChg chg="mod">
          <ac:chgData name="Jussi Roine" userId="308b2184-5a7e-4fbc-ab97-746e4f468060" providerId="ADAL" clId="{E805E4DD-873B-40A7-B0F7-0856A5F5E4BF}" dt="2019-10-16T12:09:16.351" v="648" actId="1076"/>
          <ac:spMkLst>
            <pc:docMk/>
            <pc:sldMk cId="3856207022" sldId="4865"/>
            <ac:spMk id="6" creationId="{2D8232A9-26AB-4510-BA5B-1EB03AF3C0DB}"/>
          </ac:spMkLst>
        </pc:spChg>
      </pc:sldChg>
      <pc:sldChg chg="modTransition">
        <pc:chgData name="Jussi Roine" userId="308b2184-5a7e-4fbc-ab97-746e4f468060" providerId="ADAL" clId="{E805E4DD-873B-40A7-B0F7-0856A5F5E4BF}" dt="2019-10-18T02:37:02.357" v="1305"/>
        <pc:sldMkLst>
          <pc:docMk/>
          <pc:sldMk cId="870803639" sldId="4866"/>
        </pc:sldMkLst>
      </pc:sldChg>
      <pc:sldChg chg="addSp delSp modSp add mod modTransition">
        <pc:chgData name="Jussi Roine" userId="308b2184-5a7e-4fbc-ab97-746e4f468060" providerId="ADAL" clId="{E805E4DD-873B-40A7-B0F7-0856A5F5E4BF}" dt="2019-10-18T02:37:02.357" v="1305"/>
        <pc:sldMkLst>
          <pc:docMk/>
          <pc:sldMk cId="1172677825" sldId="4867"/>
        </pc:sldMkLst>
        <pc:spChg chg="mod">
          <ac:chgData name="Jussi Roine" userId="308b2184-5a7e-4fbc-ab97-746e4f468060" providerId="ADAL" clId="{E805E4DD-873B-40A7-B0F7-0856A5F5E4BF}" dt="2019-10-18T02:33:01.913" v="898" actId="1076"/>
          <ac:spMkLst>
            <pc:docMk/>
            <pc:sldMk cId="1172677825" sldId="4867"/>
            <ac:spMk id="2" creationId="{00000000-0000-0000-0000-000000000000}"/>
          </ac:spMkLst>
        </pc:spChg>
        <pc:spChg chg="del">
          <ac:chgData name="Jussi Roine" userId="308b2184-5a7e-4fbc-ab97-746e4f468060" providerId="ADAL" clId="{E805E4DD-873B-40A7-B0F7-0856A5F5E4BF}" dt="2019-10-18T02:33:04.511" v="899" actId="478"/>
          <ac:spMkLst>
            <pc:docMk/>
            <pc:sldMk cId="1172677825" sldId="4867"/>
            <ac:spMk id="6" creationId="{6A307B8F-3F9F-4928-BF41-771D0DA211FF}"/>
          </ac:spMkLst>
        </pc:spChg>
        <pc:spChg chg="add mod">
          <ac:chgData name="Jussi Roine" userId="308b2184-5a7e-4fbc-ab97-746e4f468060" providerId="ADAL" clId="{E805E4DD-873B-40A7-B0F7-0856A5F5E4BF}" dt="2019-10-18T02:36:01.637" v="1212" actId="12"/>
          <ac:spMkLst>
            <pc:docMk/>
            <pc:sldMk cId="1172677825" sldId="4867"/>
            <ac:spMk id="7" creationId="{8A85D211-5EDD-41A1-83F6-8251FE6C131A}"/>
          </ac:spMkLst>
        </pc:spChg>
        <pc:spChg chg="mod">
          <ac:chgData name="Jussi Roine" userId="308b2184-5a7e-4fbc-ab97-746e4f468060" providerId="ADAL" clId="{E805E4DD-873B-40A7-B0F7-0856A5F5E4BF}" dt="2019-10-18T02:35:36.993" v="1173" actId="1076"/>
          <ac:spMkLst>
            <pc:docMk/>
            <pc:sldMk cId="1172677825" sldId="4867"/>
            <ac:spMk id="21" creationId="{CA05D1C3-3C6A-4319-BDA7-C798242E30A7}"/>
          </ac:spMkLst>
        </pc:spChg>
        <pc:picChg chg="del">
          <ac:chgData name="Jussi Roine" userId="308b2184-5a7e-4fbc-ab97-746e4f468060" providerId="ADAL" clId="{E805E4DD-873B-40A7-B0F7-0856A5F5E4BF}" dt="2019-10-18T02:33:19.714" v="900" actId="478"/>
          <ac:picMkLst>
            <pc:docMk/>
            <pc:sldMk cId="1172677825" sldId="4867"/>
            <ac:picMk id="5" creationId="{9CCA8B00-95C1-45D0-BC57-ED9CE093D163}"/>
          </ac:picMkLst>
        </pc:picChg>
        <pc:picChg chg="add mod">
          <ac:chgData name="Jussi Roine" userId="308b2184-5a7e-4fbc-ab97-746e4f468060" providerId="ADAL" clId="{E805E4DD-873B-40A7-B0F7-0856A5F5E4BF}" dt="2019-10-18T02:33:23.744" v="902" actId="1076"/>
          <ac:picMkLst>
            <pc:docMk/>
            <pc:sldMk cId="1172677825" sldId="4867"/>
            <ac:picMk id="1026" creationId="{6C8EB9FB-E153-40E8-9406-1E9591EA6206}"/>
          </ac:picMkLst>
        </pc:picChg>
      </pc:sldChg>
    </pc:docChg>
  </pc:docChgLst>
  <pc:docChgLst>
    <pc:chgData name="Jussi Roine" userId="308b2184-5a7e-4fbc-ab97-746e4f468060" providerId="ADAL" clId="{C9AB0A7D-9561-4110-A553-72B9115CCB13}"/>
    <pc:docChg chg="undo custSel mod addSld delSld modSld sldOrd modSection">
      <pc:chgData name="Jussi Roine" userId="308b2184-5a7e-4fbc-ab97-746e4f468060" providerId="ADAL" clId="{C9AB0A7D-9561-4110-A553-72B9115CCB13}" dt="2019-10-15T10:28:28.473" v="550" actId="1076"/>
      <pc:docMkLst>
        <pc:docMk/>
      </pc:docMkLst>
      <pc:sldChg chg="del">
        <pc:chgData name="Jussi Roine" userId="308b2184-5a7e-4fbc-ab97-746e4f468060" providerId="ADAL" clId="{C9AB0A7D-9561-4110-A553-72B9115CCB13}" dt="2019-10-15T10:12:59.920" v="38" actId="47"/>
        <pc:sldMkLst>
          <pc:docMk/>
          <pc:sldMk cId="787045850" sldId="256"/>
        </pc:sldMkLst>
      </pc:sldChg>
      <pc:sldChg chg="del">
        <pc:chgData name="Jussi Roine" userId="308b2184-5a7e-4fbc-ab97-746e4f468060" providerId="ADAL" clId="{C9AB0A7D-9561-4110-A553-72B9115CCB13}" dt="2019-10-15T10:14:55.162" v="109" actId="47"/>
        <pc:sldMkLst>
          <pc:docMk/>
          <pc:sldMk cId="986998833" sldId="257"/>
        </pc:sldMkLst>
      </pc:sldChg>
      <pc:sldChg chg="addSp delSp modSp add del setBg delDesignElem">
        <pc:chgData name="Jussi Roine" userId="308b2184-5a7e-4fbc-ab97-746e4f468060" providerId="ADAL" clId="{C9AB0A7D-9561-4110-A553-72B9115CCB13}" dt="2019-10-15T10:12:56.538" v="37" actId="20577"/>
        <pc:sldMkLst>
          <pc:docMk/>
          <pc:sldMk cId="4200705321" sldId="258"/>
        </pc:sldMkLst>
        <pc:spChg chg="mod">
          <ac:chgData name="Jussi Roine" userId="308b2184-5a7e-4fbc-ab97-746e4f468060" providerId="ADAL" clId="{C9AB0A7D-9561-4110-A553-72B9115CCB13}" dt="2019-10-15T10:12:46.984" v="3"/>
          <ac:spMkLst>
            <pc:docMk/>
            <pc:sldMk cId="4200705321" sldId="258"/>
            <ac:spMk id="2" creationId="{A6D57431-B9C6-41F6-B667-3C3A043B5EE7}"/>
          </ac:spMkLst>
        </pc:spChg>
        <pc:spChg chg="mod">
          <ac:chgData name="Jussi Roine" userId="308b2184-5a7e-4fbc-ab97-746e4f468060" providerId="ADAL" clId="{C9AB0A7D-9561-4110-A553-72B9115CCB13}" dt="2019-10-15T10:12:56.538" v="37" actId="20577"/>
          <ac:spMkLst>
            <pc:docMk/>
            <pc:sldMk cId="4200705321" sldId="258"/>
            <ac:spMk id="5" creationId="{FE286497-9A18-45C7-B93D-5144B73AF84F}"/>
          </ac:spMkLst>
        </pc:spChg>
        <pc:spChg chg="add del">
          <ac:chgData name="Jussi Roine" userId="308b2184-5a7e-4fbc-ab97-746e4f468060" providerId="ADAL" clId="{C9AB0A7D-9561-4110-A553-72B9115CCB13}" dt="2019-10-15T10:12:35.499" v="2"/>
          <ac:spMkLst>
            <pc:docMk/>
            <pc:sldMk cId="4200705321" sldId="258"/>
            <ac:spMk id="10" creationId="{0496ACED-9F6B-4CC5-A927-FB932E0FA259}"/>
          </ac:spMkLst>
        </pc:spChg>
      </pc:sldChg>
      <pc:sldChg chg="addSp delSp modSp">
        <pc:chgData name="Jussi Roine" userId="308b2184-5a7e-4fbc-ab97-746e4f468060" providerId="ADAL" clId="{C9AB0A7D-9561-4110-A553-72B9115CCB13}" dt="2019-10-15T10:16:11.148" v="154" actId="1036"/>
        <pc:sldMkLst>
          <pc:docMk/>
          <pc:sldMk cId="95322743" sldId="530"/>
        </pc:sldMkLst>
        <pc:spChg chg="del">
          <ac:chgData name="Jussi Roine" userId="308b2184-5a7e-4fbc-ab97-746e4f468060" providerId="ADAL" clId="{C9AB0A7D-9561-4110-A553-72B9115CCB13}" dt="2019-10-15T10:14:09.180" v="40" actId="478"/>
          <ac:spMkLst>
            <pc:docMk/>
            <pc:sldMk cId="95322743" sldId="530"/>
            <ac:spMk id="3" creationId="{00000000-0000-0000-0000-000000000000}"/>
          </ac:spMkLst>
        </pc:spChg>
        <pc:spChg chg="add del mod">
          <ac:chgData name="Jussi Roine" userId="308b2184-5a7e-4fbc-ab97-746e4f468060" providerId="ADAL" clId="{C9AB0A7D-9561-4110-A553-72B9115CCB13}" dt="2019-10-15T10:14:10.458" v="41" actId="478"/>
          <ac:spMkLst>
            <pc:docMk/>
            <pc:sldMk cId="95322743" sldId="530"/>
            <ac:spMk id="4" creationId="{BC105957-8E4A-4941-8916-ACA864FA7D2C}"/>
          </ac:spMkLst>
        </pc:spChg>
        <pc:spChg chg="del">
          <ac:chgData name="Jussi Roine" userId="308b2184-5a7e-4fbc-ab97-746e4f468060" providerId="ADAL" clId="{C9AB0A7D-9561-4110-A553-72B9115CCB13}" dt="2019-10-15T10:14:22.708" v="48" actId="478"/>
          <ac:spMkLst>
            <pc:docMk/>
            <pc:sldMk cId="95322743" sldId="530"/>
            <ac:spMk id="72708" creationId="{00000000-0000-0000-0000-000000000000}"/>
          </ac:spMkLst>
        </pc:spChg>
        <pc:spChg chg="mod">
          <ac:chgData name="Jussi Roine" userId="308b2184-5a7e-4fbc-ab97-746e4f468060" providerId="ADAL" clId="{C9AB0A7D-9561-4110-A553-72B9115CCB13}" dt="2019-10-15T10:16:11.148" v="154" actId="1036"/>
          <ac:spMkLst>
            <pc:docMk/>
            <pc:sldMk cId="95322743" sldId="530"/>
            <ac:spMk id="72710" creationId="{00000000-0000-0000-0000-000000000000}"/>
          </ac:spMkLst>
        </pc:spChg>
        <pc:spChg chg="mod">
          <ac:chgData name="Jussi Roine" userId="308b2184-5a7e-4fbc-ab97-746e4f468060" providerId="ADAL" clId="{C9AB0A7D-9561-4110-A553-72B9115CCB13}" dt="2019-10-15T10:14:27.413" v="59" actId="20577"/>
          <ac:spMkLst>
            <pc:docMk/>
            <pc:sldMk cId="95322743" sldId="530"/>
            <ac:spMk id="72712" creationId="{00000000-0000-0000-0000-000000000000}"/>
          </ac:spMkLst>
        </pc:spChg>
        <pc:spChg chg="mod">
          <ac:chgData name="Jussi Roine" userId="308b2184-5a7e-4fbc-ab97-746e4f468060" providerId="ADAL" clId="{C9AB0A7D-9561-4110-A553-72B9115CCB13}" dt="2019-10-15T10:14:31.214" v="70" actId="20577"/>
          <ac:spMkLst>
            <pc:docMk/>
            <pc:sldMk cId="95322743" sldId="530"/>
            <ac:spMk id="72713" creationId="{00000000-0000-0000-0000-000000000000}"/>
          </ac:spMkLst>
        </pc:spChg>
        <pc:spChg chg="del">
          <ac:chgData name="Jussi Roine" userId="308b2184-5a7e-4fbc-ab97-746e4f468060" providerId="ADAL" clId="{C9AB0A7D-9561-4110-A553-72B9115CCB13}" dt="2019-10-15T10:14:22.708" v="48" actId="478"/>
          <ac:spMkLst>
            <pc:docMk/>
            <pc:sldMk cId="95322743" sldId="530"/>
            <ac:spMk id="72714" creationId="{00000000-0000-0000-0000-000000000000}"/>
          </ac:spMkLst>
        </pc:spChg>
        <pc:spChg chg="del">
          <ac:chgData name="Jussi Roine" userId="308b2184-5a7e-4fbc-ab97-746e4f468060" providerId="ADAL" clId="{C9AB0A7D-9561-4110-A553-72B9115CCB13}" dt="2019-10-15T10:14:22.708" v="48" actId="478"/>
          <ac:spMkLst>
            <pc:docMk/>
            <pc:sldMk cId="95322743" sldId="530"/>
            <ac:spMk id="72715" creationId="{00000000-0000-0000-0000-000000000000}"/>
          </ac:spMkLst>
        </pc:spChg>
        <pc:spChg chg="mod">
          <ac:chgData name="Jussi Roine" userId="308b2184-5a7e-4fbc-ab97-746e4f468060" providerId="ADAL" clId="{C9AB0A7D-9561-4110-A553-72B9115CCB13}" dt="2019-10-15T10:14:42.402" v="86" actId="1076"/>
          <ac:spMkLst>
            <pc:docMk/>
            <pc:sldMk cId="95322743" sldId="530"/>
            <ac:spMk id="72716" creationId="{00000000-0000-0000-0000-000000000000}"/>
          </ac:spMkLst>
        </pc:spChg>
        <pc:spChg chg="mod">
          <ac:chgData name="Jussi Roine" userId="308b2184-5a7e-4fbc-ab97-746e4f468060" providerId="ADAL" clId="{C9AB0A7D-9561-4110-A553-72B9115CCB13}" dt="2019-10-15T10:14:47.973" v="108" actId="20577"/>
          <ac:spMkLst>
            <pc:docMk/>
            <pc:sldMk cId="95322743" sldId="530"/>
            <ac:spMk id="72717" creationId="{00000000-0000-0000-0000-000000000000}"/>
          </ac:spMkLst>
        </pc:spChg>
        <pc:spChg chg="del">
          <ac:chgData name="Jussi Roine" userId="308b2184-5a7e-4fbc-ab97-746e4f468060" providerId="ADAL" clId="{C9AB0A7D-9561-4110-A553-72B9115CCB13}" dt="2019-10-15T10:14:11.786" v="42" actId="478"/>
          <ac:spMkLst>
            <pc:docMk/>
            <pc:sldMk cId="95322743" sldId="530"/>
            <ac:spMk id="72725" creationId="{00000000-0000-0000-0000-000000000000}"/>
          </ac:spMkLst>
        </pc:spChg>
        <pc:spChg chg="del">
          <ac:chgData name="Jussi Roine" userId="308b2184-5a7e-4fbc-ab97-746e4f468060" providerId="ADAL" clId="{C9AB0A7D-9561-4110-A553-72B9115CCB13}" dt="2019-10-15T10:14:19.779" v="47" actId="478"/>
          <ac:spMkLst>
            <pc:docMk/>
            <pc:sldMk cId="95322743" sldId="530"/>
            <ac:spMk id="72726" creationId="{00000000-0000-0000-0000-000000000000}"/>
          </ac:spMkLst>
        </pc:spChg>
        <pc:grpChg chg="del">
          <ac:chgData name="Jussi Roine" userId="308b2184-5a7e-4fbc-ab97-746e4f468060" providerId="ADAL" clId="{C9AB0A7D-9561-4110-A553-72B9115CCB13}" dt="2019-10-15T10:14:12.538" v="43" actId="478"/>
          <ac:grpSpMkLst>
            <pc:docMk/>
            <pc:sldMk cId="95322743" sldId="530"/>
            <ac:grpSpMk id="28" creationId="{00000000-0000-0000-0000-000000000000}"/>
          </ac:grpSpMkLst>
        </pc:grpChg>
        <pc:grpChg chg="del">
          <ac:chgData name="Jussi Roine" userId="308b2184-5a7e-4fbc-ab97-746e4f468060" providerId="ADAL" clId="{C9AB0A7D-9561-4110-A553-72B9115CCB13}" dt="2019-10-15T10:14:14.659" v="44" actId="478"/>
          <ac:grpSpMkLst>
            <pc:docMk/>
            <pc:sldMk cId="95322743" sldId="530"/>
            <ac:grpSpMk id="33" creationId="{00000000-0000-0000-0000-000000000000}"/>
          </ac:grpSpMkLst>
        </pc:grpChg>
        <pc:grpChg chg="del">
          <ac:chgData name="Jussi Roine" userId="308b2184-5a7e-4fbc-ab97-746e4f468060" providerId="ADAL" clId="{C9AB0A7D-9561-4110-A553-72B9115CCB13}" dt="2019-10-15T10:14:16.031" v="45" actId="478"/>
          <ac:grpSpMkLst>
            <pc:docMk/>
            <pc:sldMk cId="95322743" sldId="530"/>
            <ac:grpSpMk id="38" creationId="{00000000-0000-0000-0000-000000000000}"/>
          </ac:grpSpMkLst>
        </pc:grpChg>
        <pc:grpChg chg="del">
          <ac:chgData name="Jussi Roine" userId="308b2184-5a7e-4fbc-ab97-746e4f468060" providerId="ADAL" clId="{C9AB0A7D-9561-4110-A553-72B9115CCB13}" dt="2019-10-15T10:14:17.358" v="46" actId="478"/>
          <ac:grpSpMkLst>
            <pc:docMk/>
            <pc:sldMk cId="95322743" sldId="530"/>
            <ac:grpSpMk id="42" creationId="{00000000-0000-0000-0000-000000000000}"/>
          </ac:grpSpMkLst>
        </pc:grpChg>
        <pc:picChg chg="add mod">
          <ac:chgData name="Jussi Roine" userId="308b2184-5a7e-4fbc-ab97-746e4f468060" providerId="ADAL" clId="{C9AB0A7D-9561-4110-A553-72B9115CCB13}" dt="2019-10-15T10:15:39.071" v="122" actId="1076"/>
          <ac:picMkLst>
            <pc:docMk/>
            <pc:sldMk cId="95322743" sldId="530"/>
            <ac:picMk id="6" creationId="{B06138AE-6230-43DD-A972-61BB89D59194}"/>
          </ac:picMkLst>
        </pc:picChg>
        <pc:picChg chg="del mod">
          <ac:chgData name="Jussi Roine" userId="308b2184-5a7e-4fbc-ab97-746e4f468060" providerId="ADAL" clId="{C9AB0A7D-9561-4110-A553-72B9115CCB13}" dt="2019-10-15T10:15:03.914" v="112" actId="478"/>
          <ac:picMkLst>
            <pc:docMk/>
            <pc:sldMk cId="95322743" sldId="530"/>
            <ac:picMk id="72707" creationId="{00000000-0000-0000-0000-000000000000}"/>
          </ac:picMkLst>
        </pc:picChg>
        <pc:picChg chg="del">
          <ac:chgData name="Jussi Roine" userId="308b2184-5a7e-4fbc-ab97-746e4f468060" providerId="ADAL" clId="{C9AB0A7D-9561-4110-A553-72B9115CCB13}" dt="2019-10-15T10:14:22.708" v="48" actId="478"/>
          <ac:picMkLst>
            <pc:docMk/>
            <pc:sldMk cId="95322743" sldId="530"/>
            <ac:picMk id="72709" creationId="{00000000-0000-0000-0000-000000000000}"/>
          </ac:picMkLst>
        </pc:picChg>
        <pc:picChg chg="del">
          <ac:chgData name="Jussi Roine" userId="308b2184-5a7e-4fbc-ab97-746e4f468060" providerId="ADAL" clId="{C9AB0A7D-9561-4110-A553-72B9115CCB13}" dt="2019-10-15T10:15:01.967" v="110" actId="478"/>
          <ac:picMkLst>
            <pc:docMk/>
            <pc:sldMk cId="95322743" sldId="530"/>
            <ac:picMk id="72711" creationId="{00000000-0000-0000-0000-000000000000}"/>
          </ac:picMkLst>
        </pc:picChg>
      </pc:sldChg>
      <pc:sldChg chg="modSp">
        <pc:chgData name="Jussi Roine" userId="308b2184-5a7e-4fbc-ab97-746e4f468060" providerId="ADAL" clId="{C9AB0A7D-9561-4110-A553-72B9115CCB13}" dt="2019-10-15T10:19:12.382" v="357" actId="20577"/>
        <pc:sldMkLst>
          <pc:docMk/>
          <pc:sldMk cId="1943433207" sldId="532"/>
        </pc:sldMkLst>
        <pc:spChg chg="mod">
          <ac:chgData name="Jussi Roine" userId="308b2184-5a7e-4fbc-ab97-746e4f468060" providerId="ADAL" clId="{C9AB0A7D-9561-4110-A553-72B9115CCB13}" dt="2019-10-15T10:18:29.543" v="239" actId="20577"/>
          <ac:spMkLst>
            <pc:docMk/>
            <pc:sldMk cId="1943433207" sldId="532"/>
            <ac:spMk id="2" creationId="{00000000-0000-0000-0000-000000000000}"/>
          </ac:spMkLst>
        </pc:spChg>
        <pc:spChg chg="mod">
          <ac:chgData name="Jussi Roine" userId="308b2184-5a7e-4fbc-ab97-746e4f468060" providerId="ADAL" clId="{C9AB0A7D-9561-4110-A553-72B9115CCB13}" dt="2019-10-15T10:18:44.307" v="294" actId="20577"/>
          <ac:spMkLst>
            <pc:docMk/>
            <pc:sldMk cId="1943433207" sldId="532"/>
            <ac:spMk id="26" creationId="{D728ADF4-B66D-4678-B0EB-E3C7B61823F3}"/>
          </ac:spMkLst>
        </pc:spChg>
        <pc:spChg chg="mod">
          <ac:chgData name="Jussi Roine" userId="308b2184-5a7e-4fbc-ab97-746e4f468060" providerId="ADAL" clId="{C9AB0A7D-9561-4110-A553-72B9115CCB13}" dt="2019-10-15T10:19:12.382" v="357" actId="20577"/>
          <ac:spMkLst>
            <pc:docMk/>
            <pc:sldMk cId="1943433207" sldId="532"/>
            <ac:spMk id="27" creationId="{BD489053-BC8D-44C1-9CB2-BD3DAA4372C8}"/>
          </ac:spMkLst>
        </pc:spChg>
        <pc:spChg chg="mod">
          <ac:chgData name="Jussi Roine" userId="308b2184-5a7e-4fbc-ab97-746e4f468060" providerId="ADAL" clId="{C9AB0A7D-9561-4110-A553-72B9115CCB13}" dt="2019-10-15T10:18:37.042" v="268" actId="20577"/>
          <ac:spMkLst>
            <pc:docMk/>
            <pc:sldMk cId="1943433207" sldId="532"/>
            <ac:spMk id="74757" creationId="{00000000-0000-0000-0000-000000000000}"/>
          </ac:spMkLst>
        </pc:spChg>
        <pc:picChg chg="mod">
          <ac:chgData name="Jussi Roine" userId="308b2184-5a7e-4fbc-ab97-746e4f468060" providerId="ADAL" clId="{C9AB0A7D-9561-4110-A553-72B9115CCB13}" dt="2019-10-15T10:18:31.106" v="240" actId="1076"/>
          <ac:picMkLst>
            <pc:docMk/>
            <pc:sldMk cId="1943433207" sldId="532"/>
            <ac:picMk id="2050" creationId="{B26E8C75-D517-4D80-A84F-1B1EA5DFE1F9}"/>
          </ac:picMkLst>
        </pc:picChg>
      </pc:sldChg>
      <pc:sldChg chg="addSp delSp modSp mod setBg">
        <pc:chgData name="Jussi Roine" userId="308b2184-5a7e-4fbc-ab97-746e4f468060" providerId="ADAL" clId="{C9AB0A7D-9561-4110-A553-72B9115CCB13}" dt="2019-10-15T10:24:34.296" v="433" actId="1076"/>
        <pc:sldMkLst>
          <pc:docMk/>
          <pc:sldMk cId="1006592317" sldId="1889"/>
        </pc:sldMkLst>
        <pc:spChg chg="del mod">
          <ac:chgData name="Jussi Roine" userId="308b2184-5a7e-4fbc-ab97-746e4f468060" providerId="ADAL" clId="{C9AB0A7D-9561-4110-A553-72B9115CCB13}" dt="2019-10-15T10:23:48.406" v="394" actId="478"/>
          <ac:spMkLst>
            <pc:docMk/>
            <pc:sldMk cId="1006592317" sldId="1889"/>
            <ac:spMk id="2" creationId="{8453947D-204A-4B0F-84E1-64D05589DFDD}"/>
          </ac:spMkLst>
        </pc:spChg>
        <pc:spChg chg="del mod ord">
          <ac:chgData name="Jussi Roine" userId="308b2184-5a7e-4fbc-ab97-746e4f468060" providerId="ADAL" clId="{C9AB0A7D-9561-4110-A553-72B9115CCB13}" dt="2019-10-15T10:23:43.406" v="392" actId="478"/>
          <ac:spMkLst>
            <pc:docMk/>
            <pc:sldMk cId="1006592317" sldId="1889"/>
            <ac:spMk id="3" creationId="{73D249E1-C5F1-4939-94B1-ED070E1B3AD7}"/>
          </ac:spMkLst>
        </pc:spChg>
        <pc:spChg chg="add del mod">
          <ac:chgData name="Jussi Roine" userId="308b2184-5a7e-4fbc-ab97-746e4f468060" providerId="ADAL" clId="{C9AB0A7D-9561-4110-A553-72B9115CCB13}" dt="2019-10-15T10:23:45.802" v="393" actId="478"/>
          <ac:spMkLst>
            <pc:docMk/>
            <pc:sldMk cId="1006592317" sldId="1889"/>
            <ac:spMk id="5" creationId="{199D494F-6AC1-417F-AD00-6EE04E395641}"/>
          </ac:spMkLst>
        </pc:spChg>
        <pc:spChg chg="add del mod">
          <ac:chgData name="Jussi Roine" userId="308b2184-5a7e-4fbc-ab97-746e4f468060" providerId="ADAL" clId="{C9AB0A7D-9561-4110-A553-72B9115CCB13}" dt="2019-10-15T10:23:50.195" v="395" actId="478"/>
          <ac:spMkLst>
            <pc:docMk/>
            <pc:sldMk cId="1006592317" sldId="1889"/>
            <ac:spMk id="8" creationId="{8D19967E-4F5A-40A8-AF18-5F4E208678B7}"/>
          </ac:spMkLst>
        </pc:spChg>
        <pc:spChg chg="add mod">
          <ac:chgData name="Jussi Roine" userId="308b2184-5a7e-4fbc-ab97-746e4f468060" providerId="ADAL" clId="{C9AB0A7D-9561-4110-A553-72B9115CCB13}" dt="2019-10-15T10:24:34.296" v="433" actId="1076"/>
          <ac:spMkLst>
            <pc:docMk/>
            <pc:sldMk cId="1006592317" sldId="1889"/>
            <ac:spMk id="13" creationId="{57974747-3CF2-4B4C-BF18-ECD2D14CD0F7}"/>
          </ac:spMkLst>
        </pc:spChg>
        <pc:spChg chg="add">
          <ac:chgData name="Jussi Roine" userId="308b2184-5a7e-4fbc-ab97-746e4f468060" providerId="ADAL" clId="{C9AB0A7D-9561-4110-A553-72B9115CCB13}" dt="2019-10-15T10:23:20.951" v="390" actId="26606"/>
          <ac:spMkLst>
            <pc:docMk/>
            <pc:sldMk cId="1006592317" sldId="1889"/>
            <ac:spMk id="71" creationId="{AFA67CD3-AB4E-4A7A-BEB8-53C445D8C44E}"/>
          </ac:spMkLst>
        </pc:spChg>
        <pc:spChg chg="add">
          <ac:chgData name="Jussi Roine" userId="308b2184-5a7e-4fbc-ab97-746e4f468060" providerId="ADAL" clId="{C9AB0A7D-9561-4110-A553-72B9115CCB13}" dt="2019-10-15T10:23:20.951" v="390" actId="26606"/>
          <ac:spMkLst>
            <pc:docMk/>
            <pc:sldMk cId="1006592317" sldId="1889"/>
            <ac:spMk id="75" creationId="{339C8D78-A644-462F-B674-F440635E5353}"/>
          </ac:spMkLst>
        </pc:spChg>
        <pc:picChg chg="del">
          <ac:chgData name="Jussi Roine" userId="308b2184-5a7e-4fbc-ab97-746e4f468060" providerId="ADAL" clId="{C9AB0A7D-9561-4110-A553-72B9115CCB13}" dt="2019-10-15T10:22:35.310" v="386" actId="478"/>
          <ac:picMkLst>
            <pc:docMk/>
            <pc:sldMk cId="1006592317" sldId="1889"/>
            <ac:picMk id="6" creationId="{4A35BCF6-924A-4D1D-BE6E-6E18F6502716}"/>
          </ac:picMkLst>
        </pc:picChg>
        <pc:picChg chg="add">
          <ac:chgData name="Jussi Roine" userId="308b2184-5a7e-4fbc-ab97-746e4f468060" providerId="ADAL" clId="{C9AB0A7D-9561-4110-A553-72B9115CCB13}" dt="2019-10-15T10:23:20.951" v="390" actId="26606"/>
          <ac:picMkLst>
            <pc:docMk/>
            <pc:sldMk cId="1006592317" sldId="1889"/>
            <ac:picMk id="73" creationId="{07CF545F-9C2E-4446-97CD-AD92990C2B68}"/>
          </ac:picMkLst>
        </pc:picChg>
        <pc:picChg chg="add mod">
          <ac:chgData name="Jussi Roine" userId="308b2184-5a7e-4fbc-ab97-746e4f468060" providerId="ADAL" clId="{C9AB0A7D-9561-4110-A553-72B9115CCB13}" dt="2019-10-15T10:23:24.278" v="391" actId="27614"/>
          <ac:picMkLst>
            <pc:docMk/>
            <pc:sldMk cId="1006592317" sldId="1889"/>
            <ac:picMk id="1026" creationId="{76412C65-C562-4937-8B92-0118260DEAFC}"/>
          </ac:picMkLst>
        </pc:picChg>
      </pc:sldChg>
      <pc:sldChg chg="ord">
        <pc:chgData name="Jussi Roine" userId="308b2184-5a7e-4fbc-ab97-746e4f468060" providerId="ADAL" clId="{C9AB0A7D-9561-4110-A553-72B9115CCB13}" dt="2019-10-15T10:19:54.266" v="385"/>
        <pc:sldMkLst>
          <pc:docMk/>
          <pc:sldMk cId="958065209" sldId="4403"/>
        </pc:sldMkLst>
      </pc:sldChg>
      <pc:sldChg chg="del">
        <pc:chgData name="Jussi Roine" userId="308b2184-5a7e-4fbc-ab97-746e4f468060" providerId="ADAL" clId="{C9AB0A7D-9561-4110-A553-72B9115CCB13}" dt="2019-10-15T10:19:51.621" v="383" actId="47"/>
        <pc:sldMkLst>
          <pc:docMk/>
          <pc:sldMk cId="1272189872" sldId="4404"/>
        </pc:sldMkLst>
      </pc:sldChg>
      <pc:sldChg chg="del">
        <pc:chgData name="Jussi Roine" userId="308b2184-5a7e-4fbc-ab97-746e4f468060" providerId="ADAL" clId="{C9AB0A7D-9561-4110-A553-72B9115CCB13}" dt="2019-10-15T10:26:00.060" v="437" actId="47"/>
        <pc:sldMkLst>
          <pc:docMk/>
          <pc:sldMk cId="4090068203" sldId="4405"/>
        </pc:sldMkLst>
      </pc:sldChg>
      <pc:sldChg chg="del">
        <pc:chgData name="Jussi Roine" userId="308b2184-5a7e-4fbc-ab97-746e4f468060" providerId="ADAL" clId="{C9AB0A7D-9561-4110-A553-72B9115CCB13}" dt="2019-10-15T10:27:26.493" v="519" actId="47"/>
        <pc:sldMkLst>
          <pc:docMk/>
          <pc:sldMk cId="4098356181" sldId="4406"/>
        </pc:sldMkLst>
      </pc:sldChg>
      <pc:sldChg chg="del">
        <pc:chgData name="Jussi Roine" userId="308b2184-5a7e-4fbc-ab97-746e4f468060" providerId="ADAL" clId="{C9AB0A7D-9561-4110-A553-72B9115CCB13}" dt="2019-10-15T10:28:04.992" v="546" actId="47"/>
        <pc:sldMkLst>
          <pc:docMk/>
          <pc:sldMk cId="852215122" sldId="4417"/>
        </pc:sldMkLst>
      </pc:sldChg>
      <pc:sldChg chg="del">
        <pc:chgData name="Jussi Roine" userId="308b2184-5a7e-4fbc-ab97-746e4f468060" providerId="ADAL" clId="{C9AB0A7D-9561-4110-A553-72B9115CCB13}" dt="2019-10-15T10:13:18.828" v="39" actId="47"/>
        <pc:sldMkLst>
          <pc:docMk/>
          <pc:sldMk cId="3848416788" sldId="4418"/>
        </pc:sldMkLst>
      </pc:sldChg>
      <pc:sldChg chg="del">
        <pc:chgData name="Jussi Roine" userId="308b2184-5a7e-4fbc-ab97-746e4f468060" providerId="ADAL" clId="{C9AB0A7D-9561-4110-A553-72B9115CCB13}" dt="2019-10-15T10:26:42.332" v="487" actId="47"/>
        <pc:sldMkLst>
          <pc:docMk/>
          <pc:sldMk cId="1762994876" sldId="4419"/>
        </pc:sldMkLst>
      </pc:sldChg>
      <pc:sldChg chg="del">
        <pc:chgData name="Jussi Roine" userId="308b2184-5a7e-4fbc-ab97-746e4f468060" providerId="ADAL" clId="{C9AB0A7D-9561-4110-A553-72B9115CCB13}" dt="2019-10-15T10:28:19.918" v="547" actId="47"/>
        <pc:sldMkLst>
          <pc:docMk/>
          <pc:sldMk cId="199129899" sldId="4421"/>
        </pc:sldMkLst>
      </pc:sldChg>
      <pc:sldChg chg="add del">
        <pc:chgData name="Jussi Roine" userId="308b2184-5a7e-4fbc-ab97-746e4f468060" providerId="ADAL" clId="{C9AB0A7D-9561-4110-A553-72B9115CCB13}" dt="2019-10-15T10:16:28.737" v="158" actId="47"/>
        <pc:sldMkLst>
          <pc:docMk/>
          <pc:sldMk cId="618865857" sldId="4422"/>
        </pc:sldMkLst>
      </pc:sldChg>
      <pc:sldChg chg="delSp modSp modAnim">
        <pc:chgData name="Jussi Roine" userId="308b2184-5a7e-4fbc-ab97-746e4f468060" providerId="ADAL" clId="{C9AB0A7D-9561-4110-A553-72B9115CCB13}" dt="2019-10-15T10:17:03.097" v="211" actId="478"/>
        <pc:sldMkLst>
          <pc:docMk/>
          <pc:sldMk cId="1690998921" sldId="4422"/>
        </pc:sldMkLst>
        <pc:spChg chg="mod">
          <ac:chgData name="Jussi Roine" userId="308b2184-5a7e-4fbc-ab97-746e4f468060" providerId="ADAL" clId="{C9AB0A7D-9561-4110-A553-72B9115CCB13}" dt="2019-10-15T10:16:47.373" v="208" actId="20577"/>
          <ac:spMkLst>
            <pc:docMk/>
            <pc:sldMk cId="1690998921" sldId="4422"/>
            <ac:spMk id="4" creationId="{F4E776DB-6014-498C-9DA3-F80ADA99D5CE}"/>
          </ac:spMkLst>
        </pc:spChg>
        <pc:spChg chg="del">
          <ac:chgData name="Jussi Roine" userId="308b2184-5a7e-4fbc-ab97-746e4f468060" providerId="ADAL" clId="{C9AB0A7D-9561-4110-A553-72B9115CCB13}" dt="2019-10-15T10:17:03.097" v="211" actId="478"/>
          <ac:spMkLst>
            <pc:docMk/>
            <pc:sldMk cId="1690998921" sldId="4422"/>
            <ac:spMk id="5" creationId="{36461EC8-DBF3-4C93-B710-899EC2C08256}"/>
          </ac:spMkLst>
        </pc:spChg>
      </pc:sldChg>
      <pc:sldChg chg="modSp">
        <pc:chgData name="Jussi Roine" userId="308b2184-5a7e-4fbc-ab97-746e4f468060" providerId="ADAL" clId="{C9AB0A7D-9561-4110-A553-72B9115CCB13}" dt="2019-10-15T10:27:47.919" v="545" actId="20577"/>
        <pc:sldMkLst>
          <pc:docMk/>
          <pc:sldMk cId="2763400213" sldId="4800"/>
        </pc:sldMkLst>
        <pc:spChg chg="mod">
          <ac:chgData name="Jussi Roine" userId="308b2184-5a7e-4fbc-ab97-746e4f468060" providerId="ADAL" clId="{C9AB0A7D-9561-4110-A553-72B9115CCB13}" dt="2019-10-15T10:27:47.919" v="545" actId="20577"/>
          <ac:spMkLst>
            <pc:docMk/>
            <pc:sldMk cId="2763400213" sldId="4800"/>
            <ac:spMk id="2" creationId="{00000000-0000-0000-0000-000000000000}"/>
          </ac:spMkLst>
        </pc:spChg>
      </pc:sldChg>
      <pc:sldChg chg="addSp delSp modSp">
        <pc:chgData name="Jussi Roine" userId="308b2184-5a7e-4fbc-ab97-746e4f468060" providerId="ADAL" clId="{C9AB0A7D-9561-4110-A553-72B9115CCB13}" dt="2019-10-15T10:25:51.655" v="436" actId="1076"/>
        <pc:sldMkLst>
          <pc:docMk/>
          <pc:sldMk cId="564626662" sldId="4848"/>
        </pc:sldMkLst>
        <pc:spChg chg="mod">
          <ac:chgData name="Jussi Roine" userId="308b2184-5a7e-4fbc-ab97-746e4f468060" providerId="ADAL" clId="{C9AB0A7D-9561-4110-A553-72B9115CCB13}" dt="2019-10-15T10:25:51.655" v="436" actId="1076"/>
          <ac:spMkLst>
            <pc:docMk/>
            <pc:sldMk cId="564626662" sldId="4848"/>
            <ac:spMk id="2" creationId="{00000000-0000-0000-0000-000000000000}"/>
          </ac:spMkLst>
        </pc:spChg>
        <pc:picChg chg="add">
          <ac:chgData name="Jussi Roine" userId="308b2184-5a7e-4fbc-ab97-746e4f468060" providerId="ADAL" clId="{C9AB0A7D-9561-4110-A553-72B9115CCB13}" dt="2019-10-15T10:25:41.181" v="435"/>
          <ac:picMkLst>
            <pc:docMk/>
            <pc:sldMk cId="564626662" sldId="4848"/>
            <ac:picMk id="5" creationId="{9CCA8B00-95C1-45D0-BC57-ED9CE093D163}"/>
          </ac:picMkLst>
        </pc:picChg>
        <pc:picChg chg="del">
          <ac:chgData name="Jussi Roine" userId="308b2184-5a7e-4fbc-ab97-746e4f468060" providerId="ADAL" clId="{C9AB0A7D-9561-4110-A553-72B9115CCB13}" dt="2019-10-15T10:25:40.803" v="434" actId="478"/>
          <ac:picMkLst>
            <pc:docMk/>
            <pc:sldMk cId="564626662" sldId="4848"/>
            <ac:picMk id="3074" creationId="{0AAF9D73-F73C-45AE-BC34-6A6F0CF5F717}"/>
          </ac:picMkLst>
        </pc:picChg>
      </pc:sldChg>
      <pc:sldChg chg="modSp">
        <pc:chgData name="Jussi Roine" userId="308b2184-5a7e-4fbc-ab97-746e4f468060" providerId="ADAL" clId="{C9AB0A7D-9561-4110-A553-72B9115CCB13}" dt="2019-10-15T10:26:38.582" v="486" actId="1076"/>
        <pc:sldMkLst>
          <pc:docMk/>
          <pc:sldMk cId="1110763370" sldId="4857"/>
        </pc:sldMkLst>
        <pc:spChg chg="mod">
          <ac:chgData name="Jussi Roine" userId="308b2184-5a7e-4fbc-ab97-746e4f468060" providerId="ADAL" clId="{C9AB0A7D-9561-4110-A553-72B9115CCB13}" dt="2019-10-15T10:26:38.582" v="486" actId="1076"/>
          <ac:spMkLst>
            <pc:docMk/>
            <pc:sldMk cId="1110763370" sldId="4857"/>
            <ac:spMk id="6" creationId="{2D8232A9-26AB-4510-BA5B-1EB03AF3C0DB}"/>
          </ac:spMkLst>
        </pc:spChg>
      </pc:sldChg>
      <pc:sldChg chg="modSp">
        <pc:chgData name="Jussi Roine" userId="308b2184-5a7e-4fbc-ab97-746e4f468060" providerId="ADAL" clId="{C9AB0A7D-9561-4110-A553-72B9115CCB13}" dt="2019-10-15T10:27:23.927" v="518" actId="20577"/>
        <pc:sldMkLst>
          <pc:docMk/>
          <pc:sldMk cId="3941057060" sldId="4861"/>
        </pc:sldMkLst>
        <pc:spChg chg="mod">
          <ac:chgData name="Jussi Roine" userId="308b2184-5a7e-4fbc-ab97-746e4f468060" providerId="ADAL" clId="{C9AB0A7D-9561-4110-A553-72B9115CCB13}" dt="2019-10-15T10:27:17.563" v="505" actId="20577"/>
          <ac:spMkLst>
            <pc:docMk/>
            <pc:sldMk cId="3941057060" sldId="4861"/>
            <ac:spMk id="2" creationId="{8453947D-204A-4B0F-84E1-64D05589DFDD}"/>
          </ac:spMkLst>
        </pc:spChg>
        <pc:spChg chg="mod">
          <ac:chgData name="Jussi Roine" userId="308b2184-5a7e-4fbc-ab97-746e4f468060" providerId="ADAL" clId="{C9AB0A7D-9561-4110-A553-72B9115CCB13}" dt="2019-10-15T10:27:23.927" v="518" actId="20577"/>
          <ac:spMkLst>
            <pc:docMk/>
            <pc:sldMk cId="3941057060" sldId="4861"/>
            <ac:spMk id="3" creationId="{73D249E1-C5F1-4939-94B1-ED070E1B3AD7}"/>
          </ac:spMkLst>
        </pc:spChg>
      </pc:sldChg>
      <pc:sldChg chg="modSp">
        <pc:chgData name="Jussi Roine" userId="308b2184-5a7e-4fbc-ab97-746e4f468060" providerId="ADAL" clId="{C9AB0A7D-9561-4110-A553-72B9115CCB13}" dt="2019-10-15T10:28:28.473" v="550" actId="1076"/>
        <pc:sldMkLst>
          <pc:docMk/>
          <pc:sldMk cId="420384941" sldId="4862"/>
        </pc:sldMkLst>
        <pc:spChg chg="mod">
          <ac:chgData name="Jussi Roine" userId="308b2184-5a7e-4fbc-ab97-746e4f468060" providerId="ADAL" clId="{C9AB0A7D-9561-4110-A553-72B9115CCB13}" dt="2019-10-15T10:28:28.473" v="550" actId="1076"/>
          <ac:spMkLst>
            <pc:docMk/>
            <pc:sldMk cId="420384941" sldId="4862"/>
            <ac:spMk id="6" creationId="{2D8232A9-26AB-4510-BA5B-1EB03AF3C0DB}"/>
          </ac:spMkLst>
        </pc:spChg>
      </pc:sldChg>
      <pc:sldMasterChg chg="delSldLayout">
        <pc:chgData name="Jussi Roine" userId="308b2184-5a7e-4fbc-ab97-746e4f468060" providerId="ADAL" clId="{C9AB0A7D-9561-4110-A553-72B9115CCB13}" dt="2019-10-15T10:16:28.737" v="158" actId="47"/>
        <pc:sldMasterMkLst>
          <pc:docMk/>
          <pc:sldMasterMk cId="1657865369" sldId="2147483674"/>
        </pc:sldMasterMkLst>
        <pc:sldLayoutChg chg="del">
          <pc:chgData name="Jussi Roine" userId="308b2184-5a7e-4fbc-ab97-746e4f468060" providerId="ADAL" clId="{C9AB0A7D-9561-4110-A553-72B9115CCB13}" dt="2019-10-15T10:16:28.737" v="158" actId="47"/>
          <pc:sldLayoutMkLst>
            <pc:docMk/>
            <pc:sldMasterMk cId="1657865369" sldId="2147483674"/>
            <pc:sldLayoutMk cId="1497239803" sldId="214748369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FI"/>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FB2737-DC54-45DF-89BA-99EECF61D90B}" type="datetimeFigureOut">
              <a:rPr lang="en-FI" smtClean="0"/>
              <a:t>19/10/2019</a:t>
            </a:fld>
            <a:endParaRPr lang="en-FI"/>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FI"/>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I"/>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FI"/>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07B9DB-0A36-4C3E-BF49-B92B10846C53}" type="slidenum">
              <a:rPr lang="en-FI" smtClean="0"/>
              <a:t>‹#›</a:t>
            </a:fld>
            <a:endParaRPr lang="en-FI"/>
          </a:p>
        </p:txBody>
      </p:sp>
    </p:spTree>
    <p:extLst>
      <p:ext uri="{BB962C8B-B14F-4D97-AF65-F5344CB8AC3E}">
        <p14:creationId xmlns:p14="http://schemas.microsoft.com/office/powerpoint/2010/main" val="3770751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aka.ms/MCRA"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aka.ms/markslist" TargetMode="External"/><Relationship Id="rId5" Type="http://schemas.openxmlformats.org/officeDocument/2006/relationships/hyperlink" Target="https://azure.microsoft.com/en-us/blog/introducing-microsoft-azure-sphere-secure-and-power-the-intelligent-edge/" TargetMode="External"/><Relationship Id="rId4" Type="http://schemas.openxmlformats.org/officeDocument/2006/relationships/hyperlink" Target="https://blogs.microsoft.com/iot/2018/04/04/microsoft-will-invest-5-billion-in-iot-heres-why/"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kern="1200" dirty="0">
                <a:solidFill>
                  <a:schemeClr val="tx1"/>
                </a:solidFill>
                <a:effectLst/>
                <a:latin typeface="+mn-lt"/>
                <a:ea typeface="+mn-ea"/>
                <a:cs typeface="+mn-cs"/>
              </a:rPr>
              <a:t>STATIC SLIDE VERSION (No Animations)</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Microsoft Cybersecurity Reference Architecture (</a:t>
            </a:r>
            <a:r>
              <a:rPr lang="en-US" sz="1200" u="sng" kern="1200" dirty="0">
                <a:solidFill>
                  <a:schemeClr val="tx1"/>
                </a:solidFill>
                <a:effectLst/>
                <a:latin typeface="+mn-lt"/>
                <a:ea typeface="+mn-ea"/>
                <a:cs typeface="+mn-cs"/>
                <a:hlinkClick r:id="rId3"/>
              </a:rPr>
              <a:t>https://aka.ms/MCRA</a:t>
            </a:r>
            <a:r>
              <a:rPr lang="en-US" sz="1200" kern="1200" dirty="0">
                <a:solidFill>
                  <a:schemeClr val="tx1"/>
                </a:solidFill>
                <a:effectLst/>
                <a:latin typeface="+mn-lt"/>
                <a:ea typeface="+mn-ea"/>
                <a:cs typeface="+mn-cs"/>
              </a:rPr>
              <a:t>) describes Microsoft’s cybersecurity capabilities and how they integrate with existing security architectures and capabilities. We recently updated this diagram and wanted to share a little bit about the changes and the document itself to help you better utilize it.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b="1" u="sng" kern="1200" dirty="0">
                <a:solidFill>
                  <a:schemeClr val="tx1"/>
                </a:solidFill>
                <a:effectLst/>
                <a:latin typeface="+mn-lt"/>
                <a:ea typeface="+mn-ea"/>
                <a:cs typeface="+mn-cs"/>
              </a:rPr>
              <a:t>How to use it </a:t>
            </a:r>
            <a:endParaRPr lang="en-US" sz="1200" u="sng"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have seen this document used for several purposes by our customers and internal teams (beyond a geeky wall decoration to shock and impress your cubicle neighbors :-)</a:t>
            </a:r>
          </a:p>
          <a:p>
            <a:pPr lvl="0" fontAlgn="ctr"/>
            <a:r>
              <a:rPr lang="en-US" sz="1200" b="1" kern="1200" dirty="0">
                <a:solidFill>
                  <a:schemeClr val="tx1"/>
                </a:solidFill>
                <a:effectLst/>
                <a:latin typeface="+mn-lt"/>
                <a:ea typeface="+mn-ea"/>
                <a:cs typeface="+mn-cs"/>
              </a:rPr>
              <a:t>Starting template for a security architecture - </a:t>
            </a:r>
            <a:r>
              <a:rPr lang="en-US" sz="1200" kern="1200" dirty="0">
                <a:solidFill>
                  <a:schemeClr val="tx1"/>
                </a:solidFill>
                <a:effectLst/>
                <a:latin typeface="+mn-lt"/>
                <a:ea typeface="+mn-ea"/>
                <a:cs typeface="+mn-cs"/>
              </a:rPr>
              <a:t>The</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most common use case we see is that organizations use the document to help define a target state for cybersecurity capabilities. Organizations find this architecture useful because it covers capabilities across the modern enterprise estate that now spans on-premise, mobile devices, many clouds, and IoT / Operational Technology. </a:t>
            </a:r>
          </a:p>
          <a:p>
            <a:pPr lvl="0" fontAlgn="ctr"/>
            <a:r>
              <a:rPr lang="en-US" sz="1200" b="1" kern="1200" dirty="0">
                <a:solidFill>
                  <a:schemeClr val="tx1"/>
                </a:solidFill>
                <a:effectLst/>
                <a:latin typeface="+mn-lt"/>
                <a:ea typeface="+mn-ea"/>
                <a:cs typeface="+mn-cs"/>
              </a:rPr>
              <a:t>Comparison reference for security capabilities - </a:t>
            </a:r>
            <a:r>
              <a:rPr lang="en-US" sz="1200" kern="1200" dirty="0">
                <a:solidFill>
                  <a:schemeClr val="tx1"/>
                </a:solidFill>
                <a:effectLst/>
                <a:latin typeface="+mn-lt"/>
                <a:ea typeface="+mn-ea"/>
                <a:cs typeface="+mn-cs"/>
              </a:rPr>
              <a:t>We know of several organizations that have marked up a printed copy with what capabilities they already own from various Microsoft license suites (many customers don't know they own quite a bit of this technology), which ones they already have in place (from Microsoft or partner/3rd party), and which ones are new and could fill a need. </a:t>
            </a:r>
          </a:p>
          <a:p>
            <a:pPr lvl="0" fontAlgn="ctr"/>
            <a:r>
              <a:rPr lang="en-US" sz="1200" b="1" kern="1200" dirty="0">
                <a:solidFill>
                  <a:schemeClr val="tx1"/>
                </a:solidFill>
                <a:effectLst/>
                <a:latin typeface="+mn-lt"/>
                <a:ea typeface="+mn-ea"/>
                <a:cs typeface="+mn-cs"/>
              </a:rPr>
              <a:t>Learn about Microsoft capabilities</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In presentation mode, each capability has a "ScreenTip" with a short description of each capability + a link to documentation on that capability to learn more. </a:t>
            </a:r>
          </a:p>
          <a:p>
            <a:pPr lvl="0" fontAlgn="ctr"/>
            <a:r>
              <a:rPr lang="en-US" sz="1200" b="1" kern="1200" dirty="0">
                <a:solidFill>
                  <a:schemeClr val="tx1"/>
                </a:solidFill>
                <a:effectLst/>
                <a:latin typeface="+mn-lt"/>
                <a:ea typeface="+mn-ea"/>
                <a:cs typeface="+mn-cs"/>
              </a:rPr>
              <a:t>Learn about Microsoft's integration investments -</a:t>
            </a:r>
            <a:r>
              <a:rPr lang="en-US" sz="1200" kern="1200" dirty="0">
                <a:solidFill>
                  <a:schemeClr val="tx1"/>
                </a:solidFill>
                <a:effectLst/>
                <a:latin typeface="+mn-lt"/>
                <a:ea typeface="+mn-ea"/>
                <a:cs typeface="+mn-cs"/>
              </a:rPr>
              <a:t> The architecture includes visuals of key integration points with partner capabilities (e.g. SIEM/Log integration, Security Appliances in Azure, DLP integration, and more) and within our own product capabilities among (e.g. Advanced Threat Protection, Conditional Access, and more).</a:t>
            </a:r>
          </a:p>
          <a:p>
            <a:pPr lvl="0" fontAlgn="ctr"/>
            <a:r>
              <a:rPr lang="en-US" sz="1200" b="1" kern="1200" dirty="0">
                <a:solidFill>
                  <a:schemeClr val="tx1"/>
                </a:solidFill>
                <a:effectLst/>
                <a:latin typeface="+mn-lt"/>
                <a:ea typeface="+mn-ea"/>
                <a:cs typeface="+mn-cs"/>
              </a:rPr>
              <a:t>Learn about Cybersecurity</a:t>
            </a:r>
            <a:r>
              <a:rPr lang="en-US" sz="1200" kern="1200" dirty="0">
                <a:solidFill>
                  <a:schemeClr val="tx1"/>
                </a:solidFill>
                <a:effectLst/>
                <a:latin typeface="+mn-lt"/>
                <a:ea typeface="+mn-ea"/>
                <a:cs typeface="+mn-cs"/>
              </a:rPr>
              <a:t> - We have also heard reports of folks new to cybersecurity using this as a learning tool as they prepare for their first career or a career change. </a:t>
            </a:r>
          </a:p>
          <a:p>
            <a:r>
              <a:rPr lang="en-US" sz="1200" kern="1200" dirty="0">
                <a:solidFill>
                  <a:schemeClr val="tx1"/>
                </a:solidFill>
                <a:effectLst/>
                <a:latin typeface="+mn-lt"/>
                <a:ea typeface="+mn-ea"/>
                <a:cs typeface="+mn-cs"/>
              </a:rPr>
              <a:t>As you can see, Microsoft has been investing heavily in security for many years to secure our products and services as well as provide the capabilities our customers need to secure their assets. In many ways, this diagram reflects Microsoft massive ongoing investment into cyber security research and development, currently over $1 billion annually (not including acquisitions).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u="sng" kern="1200" dirty="0">
                <a:solidFill>
                  <a:schemeClr val="tx1"/>
                </a:solidFill>
                <a:effectLst/>
                <a:latin typeface="+mn-lt"/>
                <a:ea typeface="+mn-ea"/>
                <a:cs typeface="+mn-cs"/>
              </a:rPr>
              <a:t>What has changed and why</a:t>
            </a:r>
            <a:endParaRPr lang="en-US" sz="1200" u="sng"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evolves over time, so here are a few highlights on what's changed as well as the underlying philosophy of how this document was built. </a:t>
            </a:r>
          </a:p>
          <a:p>
            <a:endParaRPr lang="en-US" sz="1200" kern="1200" dirty="0">
              <a:solidFill>
                <a:schemeClr val="tx1"/>
              </a:solidFill>
              <a:effectLst/>
              <a:latin typeface="+mn-lt"/>
              <a:ea typeface="+mn-ea"/>
              <a:cs typeface="+mn-cs"/>
            </a:endParaRPr>
          </a:p>
          <a:p>
            <a:r>
              <a:rPr lang="en-US" sz="1200" b="1" u="sng" kern="1200" dirty="0">
                <a:solidFill>
                  <a:schemeClr val="tx1"/>
                </a:solidFill>
                <a:effectLst/>
                <a:latin typeface="+mn-lt"/>
                <a:ea typeface="+mn-ea"/>
                <a:cs typeface="+mn-cs"/>
              </a:rPr>
              <a:t>Version 3.1 (April 2019)</a:t>
            </a:r>
          </a:p>
          <a:p>
            <a:r>
              <a:rPr lang="en-US" sz="1200" kern="1200" dirty="0">
                <a:solidFill>
                  <a:schemeClr val="tx1"/>
                </a:solidFill>
                <a:effectLst/>
                <a:latin typeface="+mn-lt"/>
                <a:ea typeface="+mn-ea"/>
                <a:cs typeface="+mn-cs"/>
              </a:rPr>
              <a:t>Updated Windows Defender ATP to Microsoft Defender ATP</a:t>
            </a:r>
          </a:p>
          <a:p>
            <a:r>
              <a:rPr lang="en-US" sz="1200" kern="1200" dirty="0">
                <a:solidFill>
                  <a:schemeClr val="tx1"/>
                </a:solidFill>
                <a:effectLst/>
                <a:latin typeface="+mn-lt"/>
                <a:ea typeface="+mn-ea"/>
                <a:cs typeface="+mn-cs"/>
              </a:rPr>
              <a:t>Corrected links/descriptions for Azure AD B2B and B2C</a:t>
            </a:r>
          </a:p>
          <a:p>
            <a:r>
              <a:rPr lang="en-US" sz="1200" kern="1200" dirty="0">
                <a:solidFill>
                  <a:schemeClr val="tx1"/>
                </a:solidFill>
                <a:effectLst/>
                <a:latin typeface="+mn-lt"/>
                <a:ea typeface="+mn-ea"/>
                <a:cs typeface="+mn-cs"/>
              </a:rPr>
              <a:t>Corrected date on main slide</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kern="1200" dirty="0">
                <a:solidFill>
                  <a:schemeClr val="tx1"/>
                </a:solidFill>
                <a:effectLst/>
                <a:latin typeface="+mn-lt"/>
                <a:ea typeface="+mn-ea"/>
                <a:cs typeface="+mn-cs"/>
              </a:rPr>
              <a:t>Version 3 (March 2019)</a:t>
            </a:r>
          </a:p>
          <a:p>
            <a:r>
              <a:rPr lang="en-US" sz="1200" b="1" kern="1200" dirty="0">
                <a:solidFill>
                  <a:schemeClr val="tx1"/>
                </a:solidFill>
                <a:effectLst/>
                <a:latin typeface="+mn-lt"/>
                <a:ea typeface="+mn-ea"/>
                <a:cs typeface="+mn-cs"/>
              </a:rPr>
              <a:t>Added Azure Sentinel</a:t>
            </a:r>
            <a:r>
              <a:rPr lang="en-US" sz="1200" kern="1200" dirty="0">
                <a:solidFill>
                  <a:schemeClr val="tx1"/>
                </a:solidFill>
                <a:effectLst/>
                <a:latin typeface="+mn-lt"/>
                <a:ea typeface="+mn-ea"/>
                <a:cs typeface="+mn-cs"/>
              </a:rPr>
              <a:t> – This is the cloud native SIEM + SOAR solution that Microsoft built into Azure</a:t>
            </a:r>
          </a:p>
          <a:p>
            <a:r>
              <a:rPr lang="en-US" sz="1200" b="1" kern="1200" dirty="0">
                <a:solidFill>
                  <a:schemeClr val="tx1"/>
                </a:solidFill>
                <a:effectLst/>
                <a:latin typeface="+mn-lt"/>
                <a:ea typeface="+mn-ea"/>
                <a:cs typeface="+mn-cs"/>
              </a:rPr>
              <a:t>Added Defender ATP to information protection – </a:t>
            </a:r>
            <a:r>
              <a:rPr lang="en-US" sz="1200" b="0" kern="1200" dirty="0">
                <a:solidFill>
                  <a:schemeClr val="tx1"/>
                </a:solidFill>
                <a:effectLst/>
                <a:latin typeface="+mn-lt"/>
                <a:ea typeface="+mn-ea"/>
                <a:cs typeface="+mn-cs"/>
              </a:rPr>
              <a:t>Now that this capability is integrated with both Azure Information Protection and Microsoft Cloud App Security, it becomes a very compelling replacement for a traditional host based DLP solution. </a:t>
            </a:r>
          </a:p>
          <a:p>
            <a:pPr lvl="0"/>
            <a:r>
              <a:rPr lang="en-US" sz="1200" b="1" kern="1200" dirty="0">
                <a:solidFill>
                  <a:schemeClr val="tx1"/>
                </a:solidFill>
                <a:effectLst/>
                <a:latin typeface="+mn-lt"/>
                <a:ea typeface="+mn-ea"/>
                <a:cs typeface="+mn-cs"/>
              </a:rPr>
              <a:t>Added Azure Firewall – </a:t>
            </a:r>
            <a:r>
              <a:rPr lang="en-US" sz="1200" b="0" kern="1200" dirty="0">
                <a:solidFill>
                  <a:schemeClr val="tx1"/>
                </a:solidFill>
                <a:effectLst/>
                <a:latin typeface="+mn-lt"/>
                <a:ea typeface="+mn-ea"/>
                <a:cs typeface="+mn-cs"/>
              </a:rPr>
              <a:t>This technology is maturing quickly and becoming a potential replacement for traditional NGFWs in Azure for some scenarios</a:t>
            </a:r>
          </a:p>
          <a:p>
            <a:pPr lvl="0"/>
            <a:r>
              <a:rPr lang="en-US" sz="1200" b="1" kern="1200" dirty="0">
                <a:solidFill>
                  <a:schemeClr val="tx1"/>
                </a:solidFill>
                <a:effectLst/>
                <a:latin typeface="+mn-lt"/>
                <a:ea typeface="+mn-ea"/>
                <a:cs typeface="+mn-cs"/>
              </a:rPr>
              <a:t>Added lines </a:t>
            </a:r>
            <a:r>
              <a:rPr lang="en-US" sz="1200" kern="1200" dirty="0">
                <a:solidFill>
                  <a:schemeClr val="tx1"/>
                </a:solidFill>
                <a:effectLst/>
                <a:latin typeface="+mn-lt"/>
                <a:ea typeface="+mn-ea"/>
                <a:cs typeface="+mn-cs"/>
              </a:rPr>
              <a:t>to the various capabilities that integrate with the classification labels in information protection. </a:t>
            </a:r>
          </a:p>
          <a:p>
            <a:endParaRPr lang="en-US" sz="1200" kern="1200" dirty="0">
              <a:solidFill>
                <a:schemeClr val="tx1"/>
              </a:solidFill>
              <a:effectLst/>
              <a:latin typeface="+mn-lt"/>
              <a:ea typeface="+mn-ea"/>
              <a:cs typeface="+mn-cs"/>
            </a:endParaRPr>
          </a:p>
          <a:p>
            <a:r>
              <a:rPr lang="en-US" sz="1200" b="1" u="sng" kern="1200" dirty="0">
                <a:solidFill>
                  <a:schemeClr val="tx1"/>
                </a:solidFill>
                <a:effectLst/>
                <a:latin typeface="+mn-lt"/>
                <a:ea typeface="+mn-ea"/>
                <a:cs typeface="+mn-cs"/>
              </a:rPr>
              <a:t>Version 2 (June 2018)</a:t>
            </a:r>
          </a:p>
          <a:p>
            <a:pPr lvl="0" fontAlgn="ctr"/>
            <a:r>
              <a:rPr lang="en-US" sz="1200" b="1" kern="1200" dirty="0">
                <a:solidFill>
                  <a:schemeClr val="tx1"/>
                </a:solidFill>
                <a:effectLst/>
                <a:latin typeface="+mn-lt"/>
                <a:ea typeface="+mn-ea"/>
                <a:cs typeface="+mn-cs"/>
              </a:rPr>
              <a:t>New visual style</a:t>
            </a:r>
            <a:r>
              <a:rPr lang="en-US" sz="1200" kern="1200" dirty="0">
                <a:solidFill>
                  <a:schemeClr val="tx1"/>
                </a:solidFill>
                <a:effectLst/>
                <a:latin typeface="+mn-lt"/>
                <a:ea typeface="+mn-ea"/>
                <a:cs typeface="+mn-cs"/>
              </a:rPr>
              <a:t> - The most obvious change for those familiar with the first version is the simplified visual style. While some may miss the "visual assault on the senses" effect from the bold colors in v1, we think this format works better for most people. </a:t>
            </a:r>
          </a:p>
          <a:p>
            <a:pPr lvl="0" fontAlgn="ctr"/>
            <a:r>
              <a:rPr lang="en-US" sz="1200" b="1" kern="1200" dirty="0">
                <a:solidFill>
                  <a:schemeClr val="tx1"/>
                </a:solidFill>
                <a:effectLst/>
                <a:latin typeface="+mn-lt"/>
                <a:ea typeface="+mn-ea"/>
                <a:cs typeface="+mn-cs"/>
              </a:rPr>
              <a:t>Interactivity instructions</a:t>
            </a:r>
            <a:r>
              <a:rPr lang="en-US" sz="1200" kern="1200" dirty="0">
                <a:solidFill>
                  <a:schemeClr val="tx1"/>
                </a:solidFill>
                <a:effectLst/>
                <a:latin typeface="+mn-lt"/>
                <a:ea typeface="+mn-ea"/>
                <a:cs typeface="+mn-cs"/>
              </a:rPr>
              <a:t> - Many people did not notice that each capability on the architecture has a quick description and link to more information, so we added instructions to call that out (and updated the descriptions themselves). </a:t>
            </a:r>
          </a:p>
          <a:p>
            <a:pPr lvl="0" fontAlgn="ctr"/>
            <a:r>
              <a:rPr lang="en-US" sz="1200" b="1" kern="1200" dirty="0">
                <a:solidFill>
                  <a:schemeClr val="tx1"/>
                </a:solidFill>
                <a:effectLst/>
                <a:latin typeface="+mn-lt"/>
                <a:ea typeface="+mn-ea"/>
                <a:cs typeface="+mn-cs"/>
              </a:rPr>
              <a:t>Complementary Content - </a:t>
            </a:r>
            <a:r>
              <a:rPr lang="en-US" sz="1200" kern="1200" dirty="0">
                <a:solidFill>
                  <a:schemeClr val="tx1"/>
                </a:solidFill>
                <a:effectLst/>
                <a:latin typeface="+mn-lt"/>
                <a:ea typeface="+mn-ea"/>
                <a:cs typeface="+mn-cs"/>
              </a:rPr>
              <a:t>Microsoft has invested in creating cybersecurity reference strategies (success criteria, recommended approaches, how our technology maps to them) as well as prescriptive guidance for addressing top customer challenges like Petya/WannaCrypt, Securing Privileged Access, and Securing Office 365. This content is now easier to find with links at the top of the document. </a:t>
            </a:r>
          </a:p>
          <a:p>
            <a:pPr lvl="0" fontAlgn="ctr"/>
            <a:r>
              <a:rPr lang="en-US" sz="1200" b="1" kern="1200" dirty="0">
                <a:solidFill>
                  <a:schemeClr val="tx1"/>
                </a:solidFill>
                <a:effectLst/>
                <a:latin typeface="+mn-lt"/>
                <a:ea typeface="+mn-ea"/>
                <a:cs typeface="+mn-cs"/>
              </a:rPr>
              <a:t>Added Section headers</a:t>
            </a:r>
            <a:r>
              <a:rPr lang="en-US" sz="1200" kern="1200" dirty="0">
                <a:solidFill>
                  <a:schemeClr val="tx1"/>
                </a:solidFill>
                <a:effectLst/>
                <a:latin typeface="+mn-lt"/>
                <a:ea typeface="+mn-ea"/>
                <a:cs typeface="+mn-cs"/>
              </a:rPr>
              <a:t> for each grouping of technology areas to make it easier to navigate, understand, and discuss as a focus area. </a:t>
            </a:r>
          </a:p>
          <a:p>
            <a:pPr lvl="0" fontAlgn="ctr"/>
            <a:r>
              <a:rPr lang="en-US" sz="1200" b="1" kern="1200" dirty="0">
                <a:solidFill>
                  <a:schemeClr val="tx1"/>
                </a:solidFill>
                <a:effectLst/>
                <a:latin typeface="+mn-lt"/>
                <a:ea typeface="+mn-ea"/>
                <a:cs typeface="+mn-cs"/>
              </a:rPr>
              <a:t>Added Foundational Elements - </a:t>
            </a:r>
            <a:r>
              <a:rPr lang="en-US" sz="1200" kern="1200" dirty="0">
                <a:solidFill>
                  <a:schemeClr val="tx1"/>
                </a:solidFill>
                <a:effectLst/>
                <a:latin typeface="+mn-lt"/>
                <a:ea typeface="+mn-ea"/>
                <a:cs typeface="+mn-cs"/>
              </a:rPr>
              <a:t>We added descriptions of some core foundational capabilities that are deeply integrated into how we secure our cloud services and build our cybersecurity capabilities that have been added to the bottom. These include</a:t>
            </a:r>
          </a:p>
          <a:p>
            <a:pPr lvl="1" fontAlgn="ctr"/>
            <a:r>
              <a:rPr lang="en-US" sz="1200" b="1" kern="1200" dirty="0">
                <a:solidFill>
                  <a:schemeClr val="tx1"/>
                </a:solidFill>
                <a:effectLst/>
                <a:latin typeface="+mn-lt"/>
                <a:ea typeface="+mn-ea"/>
                <a:cs typeface="+mn-cs"/>
              </a:rPr>
              <a:t>Trust Center</a:t>
            </a:r>
            <a:r>
              <a:rPr lang="en-US" sz="1200" kern="1200" dirty="0">
                <a:solidFill>
                  <a:schemeClr val="tx1"/>
                </a:solidFill>
                <a:effectLst/>
                <a:latin typeface="+mn-lt"/>
                <a:ea typeface="+mn-ea"/>
                <a:cs typeface="+mn-cs"/>
              </a:rPr>
              <a:t> - This is where describe how we secure our cloud and includes links to various compliance documents such as 3rd party auditor reports. </a:t>
            </a:r>
          </a:p>
          <a:p>
            <a:pPr lvl="1" fontAlgn="ctr"/>
            <a:r>
              <a:rPr lang="en-US" sz="1200" b="1" kern="1200" dirty="0">
                <a:solidFill>
                  <a:schemeClr val="tx1"/>
                </a:solidFill>
                <a:effectLst/>
                <a:latin typeface="+mn-lt"/>
                <a:ea typeface="+mn-ea"/>
                <a:cs typeface="+mn-cs"/>
              </a:rPr>
              <a:t>Compliance Manager </a:t>
            </a:r>
            <a:r>
              <a:rPr lang="en-US" sz="1200" kern="1200" dirty="0">
                <a:solidFill>
                  <a:schemeClr val="tx1"/>
                </a:solidFill>
                <a:effectLst/>
                <a:latin typeface="+mn-lt"/>
                <a:ea typeface="+mn-ea"/>
                <a:cs typeface="+mn-cs"/>
              </a:rPr>
              <a:t>is a powerful (new) capability to help you report on your compliance status for Azure, Office 365, and Dynamics 365 for General Data Protection Regulation (GDPR), NIST 800-53 and 800-171, ISO 27001 and 27018, and others. </a:t>
            </a:r>
          </a:p>
          <a:p>
            <a:pPr lvl="1" fontAlgn="ctr"/>
            <a:r>
              <a:rPr lang="en-US" sz="1200" b="1" kern="1200" dirty="0">
                <a:solidFill>
                  <a:schemeClr val="tx1"/>
                </a:solidFill>
                <a:effectLst/>
                <a:latin typeface="+mn-lt"/>
                <a:ea typeface="+mn-ea"/>
                <a:cs typeface="+mn-cs"/>
              </a:rPr>
              <a:t>Intelligent Security Graph</a:t>
            </a:r>
            <a:r>
              <a:rPr lang="en-US" sz="1200" kern="1200" dirty="0">
                <a:solidFill>
                  <a:schemeClr val="tx1"/>
                </a:solidFill>
                <a:effectLst/>
                <a:latin typeface="+mn-lt"/>
                <a:ea typeface="+mn-ea"/>
                <a:cs typeface="+mn-cs"/>
              </a:rPr>
              <a:t> is Microsoft threat intelligence system that we use to protect our cloud, our IT environment, and our customers. The graph is composed of trillions of signals, advanced analytics, and teams of experts hunting for malicious activities and is integrated into our threat detection and response capabilities. </a:t>
            </a:r>
          </a:p>
          <a:p>
            <a:pPr lvl="1" fontAlgn="ctr"/>
            <a:r>
              <a:rPr lang="en-US" sz="1200" b="1" kern="1200" dirty="0">
                <a:solidFill>
                  <a:schemeClr val="tx1"/>
                </a:solidFill>
                <a:effectLst/>
                <a:latin typeface="+mn-lt"/>
                <a:ea typeface="+mn-ea"/>
                <a:cs typeface="+mn-cs"/>
              </a:rPr>
              <a:t>Security Development Lifecycle (SDL)</a:t>
            </a:r>
            <a:r>
              <a:rPr lang="en-US" sz="1200" kern="1200" dirty="0">
                <a:solidFill>
                  <a:schemeClr val="tx1"/>
                </a:solidFill>
                <a:effectLst/>
                <a:latin typeface="+mn-lt"/>
                <a:ea typeface="+mn-ea"/>
                <a:cs typeface="+mn-cs"/>
              </a:rPr>
              <a:t> is foundational to how we develop software at Microsoft and has been published to help you secure your applications. Because of our early and deep commitment to secure development, we were able to quickly conform to ISO 27034 after it was released. </a:t>
            </a:r>
          </a:p>
          <a:p>
            <a:pPr lvl="0" fontAlgn="ctr"/>
            <a:r>
              <a:rPr lang="en-US" sz="1200" b="1" kern="1200" dirty="0">
                <a:solidFill>
                  <a:schemeClr val="tx1"/>
                </a:solidFill>
                <a:effectLst/>
                <a:latin typeface="+mn-lt"/>
                <a:ea typeface="+mn-ea"/>
                <a:cs typeface="+mn-cs"/>
              </a:rPr>
              <a:t>Moved Devices/Clients together</a:t>
            </a:r>
            <a:r>
              <a:rPr lang="en-US" sz="1200" kern="1200" dirty="0">
                <a:solidFill>
                  <a:schemeClr val="tx1"/>
                </a:solidFill>
                <a:effectLst/>
                <a:latin typeface="+mn-lt"/>
                <a:ea typeface="+mn-ea"/>
                <a:cs typeface="+mn-cs"/>
              </a:rPr>
              <a:t> - As device form factors and operating systems continue to expand and evolve, we are seeing security organizations view devices through the lens of trustworthiness/integrity vs. any other attribute. </a:t>
            </a:r>
          </a:p>
          <a:p>
            <a:pPr lvl="1" fontAlgn="ctr"/>
            <a:r>
              <a:rPr lang="en-US" sz="1200" kern="1200" dirty="0">
                <a:solidFill>
                  <a:schemeClr val="tx1"/>
                </a:solidFill>
                <a:effectLst/>
                <a:latin typeface="+mn-lt"/>
                <a:ea typeface="+mn-ea"/>
                <a:cs typeface="+mn-cs"/>
              </a:rPr>
              <a:t>We also re-organized the Windows 10 and Windows Defender ATP capabilities around outcomes vs. feature names for clarity. </a:t>
            </a:r>
          </a:p>
          <a:p>
            <a:pPr lvl="1" fontAlgn="ctr"/>
            <a:r>
              <a:rPr lang="en-US" sz="1200" kern="1200" dirty="0">
                <a:solidFill>
                  <a:schemeClr val="tx1"/>
                </a:solidFill>
                <a:effectLst/>
                <a:latin typeface="+mn-lt"/>
                <a:ea typeface="+mn-ea"/>
                <a:cs typeface="+mn-cs"/>
              </a:rPr>
              <a:t>We also reorganized windows security icons and text to reflect that Windows Defender ATP describes all the platform capabilities working together to prevent, detect, and (automatically) respond and recover to attacks. We also added icons to show the cross-platform support for Endpoint Detection and Response (EDR) capabilities that now extend across Windows 10, Windows 7/8.1, Windows Server, Mac OS, Linux, iOS, and Android platforms. </a:t>
            </a:r>
          </a:p>
          <a:p>
            <a:pPr lvl="1" fontAlgn="ctr"/>
            <a:r>
              <a:rPr lang="en-US" sz="1200" kern="1200" dirty="0">
                <a:solidFill>
                  <a:schemeClr val="tx1"/>
                </a:solidFill>
                <a:effectLst/>
                <a:latin typeface="+mn-lt"/>
                <a:ea typeface="+mn-ea"/>
                <a:cs typeface="+mn-cs"/>
              </a:rPr>
              <a:t>We also faded the intranet border around these devices because of the ongoing success of phishing, watering hole, and other techniques that have weakened the network boundary. </a:t>
            </a:r>
          </a:p>
          <a:p>
            <a:pPr lvl="0" fontAlgn="ctr"/>
            <a:r>
              <a:rPr lang="en-US" sz="1200" b="1" kern="1200" dirty="0">
                <a:solidFill>
                  <a:schemeClr val="tx1"/>
                </a:solidFill>
                <a:effectLst/>
                <a:latin typeface="+mn-lt"/>
                <a:ea typeface="+mn-ea"/>
                <a:cs typeface="+mn-cs"/>
              </a:rPr>
              <a:t>Updated SOC section - </a:t>
            </a:r>
            <a:r>
              <a:rPr lang="en-US" sz="1200" kern="1200" dirty="0">
                <a:solidFill>
                  <a:schemeClr val="tx1"/>
                </a:solidFill>
                <a:effectLst/>
                <a:latin typeface="+mn-lt"/>
                <a:ea typeface="+mn-ea"/>
                <a:cs typeface="+mn-cs"/>
              </a:rPr>
              <a:t>We moved several capabilities from their previous locations around the architecture into the Security Operations Center (SOC) as this is where they are primarily used. This move enabled us to show a clearer vision of a modern SOC that can monitor and protect the hybrid of everything estate. We also added the Graph Security API (in public preview) as this API is designed to help you integrate existing SOC components and Microsoft capabilities. </a:t>
            </a:r>
          </a:p>
          <a:p>
            <a:pPr lvl="0" fontAlgn="ctr"/>
            <a:r>
              <a:rPr lang="en-US" sz="1200" b="1" kern="1200" dirty="0">
                <a:solidFill>
                  <a:schemeClr val="tx1"/>
                </a:solidFill>
                <a:effectLst/>
                <a:latin typeface="+mn-lt"/>
                <a:ea typeface="+mn-ea"/>
                <a:cs typeface="+mn-cs"/>
              </a:rPr>
              <a:t>Simplified server/datacenter view - </a:t>
            </a:r>
            <a:r>
              <a:rPr lang="en-US" sz="1200" kern="1200" dirty="0">
                <a:solidFill>
                  <a:schemeClr val="tx1"/>
                </a:solidFill>
                <a:effectLst/>
                <a:latin typeface="+mn-lt"/>
                <a:ea typeface="+mn-ea"/>
                <a:cs typeface="+mn-cs"/>
              </a:rPr>
              <a:t>We simplified the datacenter section to recover the space being taken up by duplicate server icons. We retained the visual of extranets and intranets spanning on-premises datacenters and multiple cloud provider(s). Organizations see Infrastructure as a Service (IaaS) cloud providers as another datacenter for the intranet generation of applications, though they find Azure is much easier to manage and secure than physical datacenters. We also added Azure Stack capability that allows customers to securely operate Azure services in their datacenter.  </a:t>
            </a:r>
          </a:p>
          <a:p>
            <a:pPr lvl="0" fontAlgn="ctr"/>
            <a:r>
              <a:rPr lang="en-US" sz="1200" b="1" kern="1200" dirty="0">
                <a:solidFill>
                  <a:schemeClr val="tx1"/>
                </a:solidFill>
                <a:effectLst/>
                <a:latin typeface="+mn-lt"/>
                <a:ea typeface="+mn-ea"/>
                <a:cs typeface="+mn-cs"/>
              </a:rPr>
              <a:t>New IoT/OT section - </a:t>
            </a:r>
            <a:r>
              <a:rPr lang="en-US" sz="1200" kern="1200" dirty="0">
                <a:solidFill>
                  <a:schemeClr val="tx1"/>
                </a:solidFill>
                <a:effectLst/>
                <a:latin typeface="+mn-lt"/>
                <a:ea typeface="+mn-ea"/>
                <a:cs typeface="+mn-cs"/>
              </a:rPr>
              <a:t>IoT is on the rise on many enterprises due to digital transformation initiatives. While the attacks and defenses for this area are still evolving quickly, Microsoft continues to invest deeply to provide security for existing and new deployments of Internet of Things (IoT) and Operational Technology (OT). Microsoft has announced </a:t>
            </a:r>
            <a:r>
              <a:rPr lang="en-US" sz="1200" u="sng" kern="1200" dirty="0">
                <a:solidFill>
                  <a:schemeClr val="tx1"/>
                </a:solidFill>
                <a:effectLst/>
                <a:latin typeface="+mn-lt"/>
                <a:ea typeface="+mn-ea"/>
                <a:cs typeface="+mn-cs"/>
                <a:hlinkClick r:id="rId4"/>
              </a:rPr>
              <a:t>$5 billion of investment over the next four years for IoT</a:t>
            </a:r>
            <a:r>
              <a:rPr lang="en-US" sz="1200" kern="1200" dirty="0">
                <a:solidFill>
                  <a:schemeClr val="tx1"/>
                </a:solidFill>
                <a:effectLst/>
                <a:latin typeface="+mn-lt"/>
                <a:ea typeface="+mn-ea"/>
                <a:cs typeface="+mn-cs"/>
              </a:rPr>
              <a:t> and has also recently announced an end to end certification for a secure IoT platform from MCU to the cloud called </a:t>
            </a:r>
            <a:r>
              <a:rPr lang="en-US" sz="1200" u="sng" kern="1200" dirty="0">
                <a:solidFill>
                  <a:schemeClr val="tx1"/>
                </a:solidFill>
                <a:effectLst/>
                <a:latin typeface="+mn-lt"/>
                <a:ea typeface="+mn-ea"/>
                <a:cs typeface="+mn-cs"/>
                <a:hlinkClick r:id="rId5"/>
              </a:rPr>
              <a:t>Azure Sphere.</a:t>
            </a:r>
            <a:endParaRPr lang="en-US" sz="1200" kern="1200" dirty="0">
              <a:solidFill>
                <a:schemeClr val="tx1"/>
              </a:solidFill>
              <a:effectLst/>
              <a:latin typeface="+mn-lt"/>
              <a:ea typeface="+mn-ea"/>
              <a:cs typeface="+mn-cs"/>
            </a:endParaRPr>
          </a:p>
          <a:p>
            <a:pPr lvl="0" fontAlgn="ctr"/>
            <a:r>
              <a:rPr lang="en-US" sz="1200" b="1" kern="1200" dirty="0">
                <a:solidFill>
                  <a:schemeClr val="tx1"/>
                </a:solidFill>
                <a:effectLst/>
                <a:latin typeface="+mn-lt"/>
                <a:ea typeface="+mn-ea"/>
                <a:cs typeface="+mn-cs"/>
              </a:rPr>
              <a:t>Updated Azure Security Center</a:t>
            </a:r>
            <a:r>
              <a:rPr lang="en-US" sz="1200" kern="1200" dirty="0">
                <a:solidFill>
                  <a:schemeClr val="tx1"/>
                </a:solidFill>
                <a:effectLst/>
                <a:latin typeface="+mn-lt"/>
                <a:ea typeface="+mn-ea"/>
                <a:cs typeface="+mn-cs"/>
              </a:rPr>
              <a:t> - Azure Security Center grew to protect Windows and Linux operating system across Azure, on-premises datacenters, and other IaaS providers. Security Center has also added powerful new features like Just in Time access to VMs and applied machine learning to creating application whitelisting rules and North-South Network Security Group (NSG) network rules. </a:t>
            </a:r>
          </a:p>
          <a:p>
            <a:pPr lvl="0" fontAlgn="ctr"/>
            <a:r>
              <a:rPr lang="en-US" sz="1200" b="1" kern="1200" dirty="0">
                <a:solidFill>
                  <a:schemeClr val="tx1"/>
                </a:solidFill>
                <a:effectLst/>
                <a:latin typeface="+mn-lt"/>
                <a:ea typeface="+mn-ea"/>
                <a:cs typeface="+mn-cs"/>
              </a:rPr>
              <a:t>Added Azure capabilities</a:t>
            </a:r>
            <a:r>
              <a:rPr lang="en-US" sz="1200" kern="1200" dirty="0">
                <a:solidFill>
                  <a:schemeClr val="tx1"/>
                </a:solidFill>
                <a:effectLst/>
                <a:latin typeface="+mn-lt"/>
                <a:ea typeface="+mn-ea"/>
                <a:cs typeface="+mn-cs"/>
              </a:rPr>
              <a:t> including Azure Policy, Confidential Computing, and the new DDoS protection options. </a:t>
            </a:r>
          </a:p>
          <a:p>
            <a:pPr lvl="0" fontAlgn="ctr"/>
            <a:r>
              <a:rPr lang="en-US" sz="1200" b="1" kern="1200" dirty="0">
                <a:solidFill>
                  <a:schemeClr val="tx1"/>
                </a:solidFill>
                <a:effectLst/>
                <a:latin typeface="+mn-lt"/>
                <a:ea typeface="+mn-ea"/>
                <a:cs typeface="+mn-cs"/>
              </a:rPr>
              <a:t>Added Azure AD B2B and B2C</a:t>
            </a:r>
            <a:r>
              <a:rPr lang="en-US" sz="1200" kern="1200" dirty="0">
                <a:solidFill>
                  <a:schemeClr val="tx1"/>
                </a:solidFill>
                <a:effectLst/>
                <a:latin typeface="+mn-lt"/>
                <a:ea typeface="+mn-ea"/>
                <a:cs typeface="+mn-cs"/>
              </a:rPr>
              <a:t> - Many Security departments have found these capabilities useful in reducing risk by moving partner and customer accounts out of enterprise identity systems to leverage existing enterprise and consumer identity providers. </a:t>
            </a:r>
          </a:p>
          <a:p>
            <a:pPr lvl="0" fontAlgn="ctr"/>
            <a:r>
              <a:rPr lang="en-US" sz="1200" b="1" kern="1200" dirty="0">
                <a:solidFill>
                  <a:schemeClr val="tx1"/>
                </a:solidFill>
                <a:effectLst/>
                <a:latin typeface="+mn-lt"/>
                <a:ea typeface="+mn-ea"/>
                <a:cs typeface="+mn-cs"/>
              </a:rPr>
              <a:t>Added information protection</a:t>
            </a:r>
            <a:r>
              <a:rPr lang="en-US" sz="1200" kern="1200" dirty="0">
                <a:solidFill>
                  <a:schemeClr val="tx1"/>
                </a:solidFill>
                <a:effectLst/>
                <a:latin typeface="+mn-lt"/>
                <a:ea typeface="+mn-ea"/>
                <a:cs typeface="+mn-cs"/>
              </a:rPr>
              <a:t> capabilities for Office 365 as well as SQL Information Protection (preview). </a:t>
            </a:r>
          </a:p>
          <a:p>
            <a:pPr lvl="0" fontAlgn="ctr"/>
            <a:r>
              <a:rPr lang="en-US" sz="1200" b="1" kern="1200" dirty="0">
                <a:solidFill>
                  <a:schemeClr val="tx1"/>
                </a:solidFill>
                <a:effectLst/>
                <a:latin typeface="+mn-lt"/>
                <a:ea typeface="+mn-ea"/>
                <a:cs typeface="+mn-cs"/>
              </a:rPr>
              <a:t>Updated integration points</a:t>
            </a:r>
            <a:r>
              <a:rPr lang="en-US" sz="1200" kern="1200" dirty="0">
                <a:solidFill>
                  <a:schemeClr val="tx1"/>
                </a:solidFill>
                <a:effectLst/>
                <a:latin typeface="+mn-lt"/>
                <a:ea typeface="+mn-ea"/>
                <a:cs typeface="+mn-cs"/>
              </a:rPr>
              <a:t> - Microsoft invests heavily to integrate our capabilities together as well as to ensure use our technology with your existing security capabilities. This is a quick summary of some key integration points depicted in the reference architecture:</a:t>
            </a:r>
          </a:p>
          <a:p>
            <a:pPr lvl="1" fontAlgn="ctr"/>
            <a:r>
              <a:rPr lang="en-US" sz="1200" b="1" kern="1200" dirty="0">
                <a:solidFill>
                  <a:schemeClr val="tx1"/>
                </a:solidFill>
                <a:effectLst/>
                <a:latin typeface="+mn-lt"/>
                <a:ea typeface="+mn-ea"/>
                <a:cs typeface="+mn-cs"/>
              </a:rPr>
              <a:t>Conditional Access </a:t>
            </a:r>
            <a:r>
              <a:rPr lang="en-US" sz="1200" kern="1200" dirty="0">
                <a:solidFill>
                  <a:schemeClr val="tx1"/>
                </a:solidFill>
                <a:effectLst/>
                <a:latin typeface="+mn-lt"/>
                <a:ea typeface="+mn-ea"/>
                <a:cs typeface="+mn-cs"/>
              </a:rPr>
              <a:t>connecting info protection and threat protection with identity to ensure that authentications are coming from a secure/compliant device before accessing sensitive data. </a:t>
            </a:r>
          </a:p>
          <a:p>
            <a:pPr lvl="1" fontAlgn="ctr"/>
            <a:r>
              <a:rPr lang="en-US" sz="1200" b="1" kern="1200" dirty="0">
                <a:solidFill>
                  <a:schemeClr val="tx1"/>
                </a:solidFill>
                <a:effectLst/>
                <a:latin typeface="+mn-lt"/>
                <a:ea typeface="+mn-ea"/>
                <a:cs typeface="+mn-cs"/>
              </a:rPr>
              <a:t>Advanced Threat Protection </a:t>
            </a:r>
            <a:r>
              <a:rPr lang="en-US" sz="1200" kern="1200" dirty="0">
                <a:solidFill>
                  <a:schemeClr val="tx1"/>
                </a:solidFill>
                <a:effectLst/>
                <a:latin typeface="+mn-lt"/>
                <a:ea typeface="+mn-ea"/>
                <a:cs typeface="+mn-cs"/>
              </a:rPr>
              <a:t>integration across our SOC capabilities to streamline detection and response processes across Devices, Office 365, Azure, SaaS applications, and on Premises Active Directory.</a:t>
            </a:r>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lvl="1" fontAlgn="ctr"/>
            <a:r>
              <a:rPr lang="en-US" sz="1200" b="1" kern="1200" dirty="0">
                <a:solidFill>
                  <a:schemeClr val="tx1"/>
                </a:solidFill>
                <a:effectLst/>
                <a:latin typeface="+mn-lt"/>
                <a:ea typeface="+mn-ea"/>
                <a:cs typeface="+mn-cs"/>
              </a:rPr>
              <a:t>Azure Information Protection</a:t>
            </a:r>
            <a:r>
              <a:rPr lang="en-US" sz="1200" kern="1200" dirty="0">
                <a:solidFill>
                  <a:schemeClr val="tx1"/>
                </a:solidFill>
                <a:effectLst/>
                <a:latin typeface="+mn-lt"/>
                <a:ea typeface="+mn-ea"/>
                <a:cs typeface="+mn-cs"/>
              </a:rPr>
              <a:t> discovering and protecting data on SaaS applications via </a:t>
            </a:r>
            <a:r>
              <a:rPr lang="en-US" sz="1200" b="1" kern="1200" dirty="0">
                <a:solidFill>
                  <a:schemeClr val="tx1"/>
                </a:solidFill>
                <a:effectLst/>
                <a:latin typeface="+mn-lt"/>
                <a:ea typeface="+mn-ea"/>
                <a:cs typeface="+mn-cs"/>
              </a:rPr>
              <a:t>Cloud App Security</a:t>
            </a:r>
            <a:r>
              <a:rPr lang="en-US" sz="1200" kern="1200" dirty="0">
                <a:solidFill>
                  <a:schemeClr val="tx1"/>
                </a:solidFill>
                <a:effectLst/>
                <a:latin typeface="+mn-lt"/>
                <a:ea typeface="+mn-ea"/>
                <a:cs typeface="+mn-cs"/>
              </a:rPr>
              <a:t>. </a:t>
            </a:r>
          </a:p>
          <a:p>
            <a:pPr lvl="1" fontAlgn="ctr"/>
            <a:r>
              <a:rPr lang="en-US" sz="1200" b="1" kern="1200" dirty="0">
                <a:solidFill>
                  <a:schemeClr val="tx1"/>
                </a:solidFill>
                <a:effectLst/>
                <a:latin typeface="+mn-lt"/>
                <a:ea typeface="+mn-ea"/>
                <a:cs typeface="+mn-cs"/>
              </a:rPr>
              <a:t>Data Loss Protection (DLP) </a:t>
            </a:r>
            <a:r>
              <a:rPr lang="en-US" sz="1200" kern="1200" dirty="0">
                <a:solidFill>
                  <a:schemeClr val="tx1"/>
                </a:solidFill>
                <a:effectLst/>
                <a:latin typeface="+mn-lt"/>
                <a:ea typeface="+mn-ea"/>
                <a:cs typeface="+mn-cs"/>
              </a:rPr>
              <a:t>integration with</a:t>
            </a:r>
            <a:r>
              <a:rPr lang="en-US" sz="1200" b="1" kern="1200" dirty="0">
                <a:solidFill>
                  <a:schemeClr val="tx1"/>
                </a:solidFill>
                <a:effectLst/>
                <a:latin typeface="+mn-lt"/>
                <a:ea typeface="+mn-ea"/>
                <a:cs typeface="+mn-cs"/>
              </a:rPr>
              <a:t> Cloud App Security </a:t>
            </a:r>
            <a:r>
              <a:rPr lang="en-US" sz="1200" kern="1200" dirty="0">
                <a:solidFill>
                  <a:schemeClr val="tx1"/>
                </a:solidFill>
                <a:effectLst/>
                <a:latin typeface="+mn-lt"/>
                <a:ea typeface="+mn-ea"/>
                <a:cs typeface="+mn-cs"/>
              </a:rPr>
              <a:t>to leverage existing DLP engines and with</a:t>
            </a:r>
            <a:r>
              <a:rPr lang="en-US" sz="1200" b="1" kern="1200" dirty="0">
                <a:solidFill>
                  <a:schemeClr val="tx1"/>
                </a:solidFill>
                <a:effectLst/>
                <a:latin typeface="+mn-lt"/>
                <a:ea typeface="+mn-ea"/>
                <a:cs typeface="+mn-cs"/>
              </a:rPr>
              <a:t> Azure Information Protection </a:t>
            </a:r>
            <a:r>
              <a:rPr lang="en-US" sz="1200" kern="1200" dirty="0">
                <a:solidFill>
                  <a:schemeClr val="tx1"/>
                </a:solidFill>
                <a:effectLst/>
                <a:latin typeface="+mn-lt"/>
                <a:ea typeface="+mn-ea"/>
                <a:cs typeface="+mn-cs"/>
              </a:rPr>
              <a:t>to consume labels on sensitive data.</a:t>
            </a:r>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lvl="1" fontAlgn="ctr"/>
            <a:r>
              <a:rPr lang="en-US" sz="1200" b="1" kern="1200" dirty="0">
                <a:solidFill>
                  <a:schemeClr val="tx1"/>
                </a:solidFill>
                <a:effectLst/>
                <a:latin typeface="+mn-lt"/>
                <a:ea typeface="+mn-ea"/>
                <a:cs typeface="+mn-cs"/>
              </a:rPr>
              <a:t>Alert and Log Integration</a:t>
            </a:r>
            <a:r>
              <a:rPr lang="en-US" sz="1200" kern="1200" dirty="0">
                <a:solidFill>
                  <a:schemeClr val="tx1"/>
                </a:solidFill>
                <a:effectLst/>
                <a:latin typeface="+mn-lt"/>
                <a:ea typeface="+mn-ea"/>
                <a:cs typeface="+mn-cs"/>
              </a:rPr>
              <a:t> across Microsoft capabilities to help integrate with existing Security Information and Event Management (SIEM) solution investments. </a:t>
            </a:r>
          </a:p>
          <a:p>
            <a:r>
              <a:rPr lang="en-US" sz="1200" kern="1200" dirty="0">
                <a:solidFill>
                  <a:schemeClr val="tx1"/>
                </a:solidFill>
                <a:effectLst/>
                <a:latin typeface="+mn-lt"/>
                <a:ea typeface="+mn-ea"/>
                <a:cs typeface="+mn-cs"/>
              </a:rPr>
              <a:t> </a:t>
            </a:r>
          </a:p>
          <a:p>
            <a:r>
              <a:rPr lang="en-US" sz="1200" b="1" u="sng" kern="1200" dirty="0">
                <a:solidFill>
                  <a:schemeClr val="tx1"/>
                </a:solidFill>
                <a:effectLst/>
                <a:latin typeface="+mn-lt"/>
                <a:ea typeface="+mn-ea"/>
                <a:cs typeface="+mn-cs"/>
              </a:rPr>
              <a:t>Feedback</a:t>
            </a:r>
            <a:endParaRPr lang="en-US" sz="1200" u="sng"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are always trying to improve everything we do at Microsoft and we need your feedback to do it! You can contact the primary author (Mark Simos) directly on LinkedIn (</a:t>
            </a:r>
            <a:r>
              <a:rPr lang="en-US" sz="1200" u="sng" kern="1200" dirty="0">
                <a:solidFill>
                  <a:schemeClr val="tx1"/>
                </a:solidFill>
                <a:effectLst/>
                <a:latin typeface="+mn-lt"/>
                <a:ea typeface="+mn-ea"/>
                <a:cs typeface="+mn-cs"/>
                <a:hlinkClick r:id="rId6"/>
              </a:rPr>
              <a:t>https://aka.ms/markslist</a:t>
            </a:r>
            <a:r>
              <a:rPr lang="en-US" sz="1200" kern="1200" dirty="0">
                <a:solidFill>
                  <a:schemeClr val="tx1"/>
                </a:solidFill>
                <a:effectLst/>
                <a:latin typeface="+mn-lt"/>
                <a:ea typeface="+mn-ea"/>
                <a:cs typeface="+mn-cs"/>
              </a:rPr>
              <a:t>) with any feedback on how to improve it or how you use it, how it helps you, or any other thoughts you have. </a:t>
            </a:r>
          </a:p>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980F55-CE2B-4E44-B628-FCCF0390BB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1247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jpeg"/><Relationship Id="rId3" Type="http://schemas.openxmlformats.org/officeDocument/2006/relationships/image" Target="../media/image13.png"/><Relationship Id="rId21" Type="http://schemas.openxmlformats.org/officeDocument/2006/relationships/image" Target="../media/image7.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image" Target="../media/image12.png"/><Relationship Id="rId16" Type="http://schemas.openxmlformats.org/officeDocument/2006/relationships/image" Target="../media/image26.jpeg"/><Relationship Id="rId20" Type="http://schemas.openxmlformats.org/officeDocument/2006/relationships/image" Target="../media/image6.png"/><Relationship Id="rId1" Type="http://schemas.openxmlformats.org/officeDocument/2006/relationships/slideMaster" Target="../slideMasters/slideMaster5.xml"/><Relationship Id="rId6" Type="http://schemas.openxmlformats.org/officeDocument/2006/relationships/image" Target="../media/image16.jpeg"/><Relationship Id="rId11" Type="http://schemas.openxmlformats.org/officeDocument/2006/relationships/image" Target="../media/image21.jpeg"/><Relationship Id="rId5" Type="http://schemas.openxmlformats.org/officeDocument/2006/relationships/image" Target="../media/image15.jpe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0.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BDDB0-F106-43F1-BB51-F2DE39374C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FI"/>
          </a:p>
        </p:txBody>
      </p:sp>
      <p:sp>
        <p:nvSpPr>
          <p:cNvPr id="3" name="Subtitle 2">
            <a:extLst>
              <a:ext uri="{FF2B5EF4-FFF2-40B4-BE49-F238E27FC236}">
                <a16:creationId xmlns:a16="http://schemas.microsoft.com/office/drawing/2014/main" id="{EE678BB8-D169-4059-82F9-620B51ED2F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FI"/>
          </a:p>
        </p:txBody>
      </p:sp>
      <p:sp>
        <p:nvSpPr>
          <p:cNvPr id="4" name="Date Placeholder 3">
            <a:extLst>
              <a:ext uri="{FF2B5EF4-FFF2-40B4-BE49-F238E27FC236}">
                <a16:creationId xmlns:a16="http://schemas.microsoft.com/office/drawing/2014/main" id="{24F39960-7B2F-4416-8614-C3058FAEBBED}"/>
              </a:ext>
            </a:extLst>
          </p:cNvPr>
          <p:cNvSpPr>
            <a:spLocks noGrp="1"/>
          </p:cNvSpPr>
          <p:nvPr>
            <p:ph type="dt" sz="half" idx="10"/>
          </p:nvPr>
        </p:nvSpPr>
        <p:spPr/>
        <p:txBody>
          <a:bodyPr/>
          <a:lstStyle/>
          <a:p>
            <a:fld id="{EC858AA3-F656-4A13-B015-B2D21B971D69}" type="datetimeFigureOut">
              <a:rPr lang="en-FI" smtClean="0"/>
              <a:t>19/10/2019</a:t>
            </a:fld>
            <a:endParaRPr lang="en-FI"/>
          </a:p>
        </p:txBody>
      </p:sp>
      <p:sp>
        <p:nvSpPr>
          <p:cNvPr id="5" name="Footer Placeholder 4">
            <a:extLst>
              <a:ext uri="{FF2B5EF4-FFF2-40B4-BE49-F238E27FC236}">
                <a16:creationId xmlns:a16="http://schemas.microsoft.com/office/drawing/2014/main" id="{F3FF8C3E-75AC-4AB1-8B41-11064573043F}"/>
              </a:ext>
            </a:extLst>
          </p:cNvPr>
          <p:cNvSpPr>
            <a:spLocks noGrp="1"/>
          </p:cNvSpPr>
          <p:nvPr>
            <p:ph type="ftr" sz="quarter" idx="11"/>
          </p:nvPr>
        </p:nvSpPr>
        <p:spPr/>
        <p:txBody>
          <a:bodyPr/>
          <a:lstStyle/>
          <a:p>
            <a:endParaRPr lang="en-FI"/>
          </a:p>
        </p:txBody>
      </p:sp>
      <p:sp>
        <p:nvSpPr>
          <p:cNvPr id="6" name="Slide Number Placeholder 5">
            <a:extLst>
              <a:ext uri="{FF2B5EF4-FFF2-40B4-BE49-F238E27FC236}">
                <a16:creationId xmlns:a16="http://schemas.microsoft.com/office/drawing/2014/main" id="{85AEE2CF-85EA-4329-A0E6-8C596B69AF37}"/>
              </a:ext>
            </a:extLst>
          </p:cNvPr>
          <p:cNvSpPr>
            <a:spLocks noGrp="1"/>
          </p:cNvSpPr>
          <p:nvPr>
            <p:ph type="sldNum" sz="quarter" idx="12"/>
          </p:nvPr>
        </p:nvSpPr>
        <p:spPr/>
        <p:txBody>
          <a:bodyPr/>
          <a:lstStyle/>
          <a:p>
            <a:fld id="{709CE63A-5775-4984-9288-266128FCEBB2}" type="slidenum">
              <a:rPr lang="en-FI" smtClean="0"/>
              <a:t>‹#›</a:t>
            </a:fld>
            <a:endParaRPr lang="en-FI"/>
          </a:p>
        </p:txBody>
      </p:sp>
    </p:spTree>
    <p:extLst>
      <p:ext uri="{BB962C8B-B14F-4D97-AF65-F5344CB8AC3E}">
        <p14:creationId xmlns:p14="http://schemas.microsoft.com/office/powerpoint/2010/main" val="2917702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36515-4A2B-4C16-87E1-1034BD8F20A2}"/>
              </a:ext>
            </a:extLst>
          </p:cNvPr>
          <p:cNvSpPr>
            <a:spLocks noGrp="1"/>
          </p:cNvSpPr>
          <p:nvPr>
            <p:ph type="title"/>
          </p:nvPr>
        </p:nvSpPr>
        <p:spPr/>
        <p:txBody>
          <a:bodyPr/>
          <a:lstStyle/>
          <a:p>
            <a:r>
              <a:rPr lang="en-US"/>
              <a:t>Click to edit Master title style</a:t>
            </a:r>
            <a:endParaRPr lang="en-FI"/>
          </a:p>
        </p:txBody>
      </p:sp>
      <p:sp>
        <p:nvSpPr>
          <p:cNvPr id="3" name="Vertical Text Placeholder 2">
            <a:extLst>
              <a:ext uri="{FF2B5EF4-FFF2-40B4-BE49-F238E27FC236}">
                <a16:creationId xmlns:a16="http://schemas.microsoft.com/office/drawing/2014/main" id="{F2604DB3-9C9B-4253-BCAB-909C16B9D2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I"/>
          </a:p>
        </p:txBody>
      </p:sp>
      <p:sp>
        <p:nvSpPr>
          <p:cNvPr id="4" name="Date Placeholder 3">
            <a:extLst>
              <a:ext uri="{FF2B5EF4-FFF2-40B4-BE49-F238E27FC236}">
                <a16:creationId xmlns:a16="http://schemas.microsoft.com/office/drawing/2014/main" id="{30E74092-D856-4077-A489-C78DFEBF357B}"/>
              </a:ext>
            </a:extLst>
          </p:cNvPr>
          <p:cNvSpPr>
            <a:spLocks noGrp="1"/>
          </p:cNvSpPr>
          <p:nvPr>
            <p:ph type="dt" sz="half" idx="10"/>
          </p:nvPr>
        </p:nvSpPr>
        <p:spPr/>
        <p:txBody>
          <a:bodyPr/>
          <a:lstStyle/>
          <a:p>
            <a:fld id="{EC858AA3-F656-4A13-B015-B2D21B971D69}" type="datetimeFigureOut">
              <a:rPr lang="en-FI" smtClean="0"/>
              <a:t>19/10/2019</a:t>
            </a:fld>
            <a:endParaRPr lang="en-FI"/>
          </a:p>
        </p:txBody>
      </p:sp>
      <p:sp>
        <p:nvSpPr>
          <p:cNvPr id="5" name="Footer Placeholder 4">
            <a:extLst>
              <a:ext uri="{FF2B5EF4-FFF2-40B4-BE49-F238E27FC236}">
                <a16:creationId xmlns:a16="http://schemas.microsoft.com/office/drawing/2014/main" id="{4D247873-E8C8-43C2-84AF-8A3CB581F12F}"/>
              </a:ext>
            </a:extLst>
          </p:cNvPr>
          <p:cNvSpPr>
            <a:spLocks noGrp="1"/>
          </p:cNvSpPr>
          <p:nvPr>
            <p:ph type="ftr" sz="quarter" idx="11"/>
          </p:nvPr>
        </p:nvSpPr>
        <p:spPr/>
        <p:txBody>
          <a:bodyPr/>
          <a:lstStyle/>
          <a:p>
            <a:endParaRPr lang="en-FI"/>
          </a:p>
        </p:txBody>
      </p:sp>
      <p:sp>
        <p:nvSpPr>
          <p:cNvPr id="6" name="Slide Number Placeholder 5">
            <a:extLst>
              <a:ext uri="{FF2B5EF4-FFF2-40B4-BE49-F238E27FC236}">
                <a16:creationId xmlns:a16="http://schemas.microsoft.com/office/drawing/2014/main" id="{C2BE5F13-98CE-453B-88DD-ADE64B7235B3}"/>
              </a:ext>
            </a:extLst>
          </p:cNvPr>
          <p:cNvSpPr>
            <a:spLocks noGrp="1"/>
          </p:cNvSpPr>
          <p:nvPr>
            <p:ph type="sldNum" sz="quarter" idx="12"/>
          </p:nvPr>
        </p:nvSpPr>
        <p:spPr/>
        <p:txBody>
          <a:bodyPr/>
          <a:lstStyle/>
          <a:p>
            <a:fld id="{709CE63A-5775-4984-9288-266128FCEBB2}" type="slidenum">
              <a:rPr lang="en-FI" smtClean="0"/>
              <a:t>‹#›</a:t>
            </a:fld>
            <a:endParaRPr lang="en-FI"/>
          </a:p>
        </p:txBody>
      </p:sp>
    </p:spTree>
    <p:extLst>
      <p:ext uri="{BB962C8B-B14F-4D97-AF65-F5344CB8AC3E}">
        <p14:creationId xmlns:p14="http://schemas.microsoft.com/office/powerpoint/2010/main" val="212273488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686028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380540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735085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7269841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9" name="Picture 8">
            <a:extLst>
              <a:ext uri="{FF2B5EF4-FFF2-40B4-BE49-F238E27FC236}">
                <a16:creationId xmlns:a16="http://schemas.microsoft.com/office/drawing/2014/main" id="{E631573B-58F8-43B4-8E3E-6F895442CB9B}"/>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1645737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2539674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C381C0FB-0396-463F-9527-BACCE968684E}"/>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264421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967972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3598278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9208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C6FF35-24D1-47DB-A906-043D1838F8F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FI"/>
          </a:p>
        </p:txBody>
      </p:sp>
      <p:sp>
        <p:nvSpPr>
          <p:cNvPr id="3" name="Vertical Text Placeholder 2">
            <a:extLst>
              <a:ext uri="{FF2B5EF4-FFF2-40B4-BE49-F238E27FC236}">
                <a16:creationId xmlns:a16="http://schemas.microsoft.com/office/drawing/2014/main" id="{090B215A-4579-46C9-8F27-FAFCFB5729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I"/>
          </a:p>
        </p:txBody>
      </p:sp>
      <p:sp>
        <p:nvSpPr>
          <p:cNvPr id="4" name="Date Placeholder 3">
            <a:extLst>
              <a:ext uri="{FF2B5EF4-FFF2-40B4-BE49-F238E27FC236}">
                <a16:creationId xmlns:a16="http://schemas.microsoft.com/office/drawing/2014/main" id="{205048AE-33A4-4DC0-B450-EC48AAE1E699}"/>
              </a:ext>
            </a:extLst>
          </p:cNvPr>
          <p:cNvSpPr>
            <a:spLocks noGrp="1"/>
          </p:cNvSpPr>
          <p:nvPr>
            <p:ph type="dt" sz="half" idx="10"/>
          </p:nvPr>
        </p:nvSpPr>
        <p:spPr/>
        <p:txBody>
          <a:bodyPr/>
          <a:lstStyle/>
          <a:p>
            <a:fld id="{EC858AA3-F656-4A13-B015-B2D21B971D69}" type="datetimeFigureOut">
              <a:rPr lang="en-FI" smtClean="0"/>
              <a:t>19/10/2019</a:t>
            </a:fld>
            <a:endParaRPr lang="en-FI"/>
          </a:p>
        </p:txBody>
      </p:sp>
      <p:sp>
        <p:nvSpPr>
          <p:cNvPr id="5" name="Footer Placeholder 4">
            <a:extLst>
              <a:ext uri="{FF2B5EF4-FFF2-40B4-BE49-F238E27FC236}">
                <a16:creationId xmlns:a16="http://schemas.microsoft.com/office/drawing/2014/main" id="{C5463FE6-573C-43A2-95F9-6594A3E3D38B}"/>
              </a:ext>
            </a:extLst>
          </p:cNvPr>
          <p:cNvSpPr>
            <a:spLocks noGrp="1"/>
          </p:cNvSpPr>
          <p:nvPr>
            <p:ph type="ftr" sz="quarter" idx="11"/>
          </p:nvPr>
        </p:nvSpPr>
        <p:spPr/>
        <p:txBody>
          <a:bodyPr/>
          <a:lstStyle/>
          <a:p>
            <a:endParaRPr lang="en-FI"/>
          </a:p>
        </p:txBody>
      </p:sp>
      <p:sp>
        <p:nvSpPr>
          <p:cNvPr id="6" name="Slide Number Placeholder 5">
            <a:extLst>
              <a:ext uri="{FF2B5EF4-FFF2-40B4-BE49-F238E27FC236}">
                <a16:creationId xmlns:a16="http://schemas.microsoft.com/office/drawing/2014/main" id="{6623592B-7084-4409-9BB3-1E33696431C9}"/>
              </a:ext>
            </a:extLst>
          </p:cNvPr>
          <p:cNvSpPr>
            <a:spLocks noGrp="1"/>
          </p:cNvSpPr>
          <p:nvPr>
            <p:ph type="sldNum" sz="quarter" idx="12"/>
          </p:nvPr>
        </p:nvSpPr>
        <p:spPr/>
        <p:txBody>
          <a:bodyPr/>
          <a:lstStyle/>
          <a:p>
            <a:fld id="{709CE63A-5775-4984-9288-266128FCEBB2}" type="slidenum">
              <a:rPr lang="en-FI" smtClean="0"/>
              <a:t>‹#›</a:t>
            </a:fld>
            <a:endParaRPr lang="en-FI"/>
          </a:p>
        </p:txBody>
      </p:sp>
    </p:spTree>
    <p:extLst>
      <p:ext uri="{BB962C8B-B14F-4D97-AF65-F5344CB8AC3E}">
        <p14:creationId xmlns:p14="http://schemas.microsoft.com/office/powerpoint/2010/main" val="125478319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39758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4227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393529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935168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3979119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cSld name="custom placeholder 4">
    <p:spTree>
      <p:nvGrpSpPr>
        <p:cNvPr id="1" name=""/>
        <p:cNvGrpSpPr/>
        <p:nvPr/>
      </p:nvGrpSpPr>
      <p:grpSpPr>
        <a:xfrm>
          <a:off x="0" y="0"/>
          <a:ext cx="0" cy="0"/>
          <a:chOff x="0" y="0"/>
          <a:chExt cx="0" cy="0"/>
        </a:xfrm>
      </p:grpSpPr>
      <p:sp>
        <p:nvSpPr>
          <p:cNvPr id="6" name="Rectangle 5"/>
          <p:cNvSpPr/>
          <p:nvPr userDrawn="1"/>
        </p:nvSpPr>
        <p:spPr bwMode="auto">
          <a:xfrm>
            <a:off x="6486525" y="0"/>
            <a:ext cx="5705475" cy="6858000"/>
          </a:xfrm>
          <a:prstGeom prst="rect">
            <a:avLst/>
          </a:prstGeom>
          <a:solidFill>
            <a:schemeClr val="tx1"/>
          </a:solidFill>
          <a:ln>
            <a:noFill/>
          </a:ln>
          <a:effectLst/>
        </p:spPr>
        <p:txBody>
          <a:bodyPr lIns="0" tIns="0" rIns="0" bIns="0" rtlCol="0" anchor="ctr"/>
          <a:lstStyle/>
          <a:p>
            <a:pPr algn="ctr"/>
            <a:endParaRPr lang="pl-PL" sz="2000" dirty="0">
              <a:solidFill>
                <a:srgbClr val="FFFFFF"/>
              </a:solidFill>
              <a:effectLst>
                <a:outerShdw blurRad="38100" dist="38100" dir="2700000" algn="tl">
                  <a:srgbClr val="000000"/>
                </a:outerShdw>
              </a:effectLst>
              <a:latin typeface="Aleo" panose="020F0502020204030203" pitchFamily="34" charset="0"/>
              <a:cs typeface="Arial" panose="020B0604020202020204" pitchFamily="34" charset="0"/>
            </a:endParaRPr>
          </a:p>
        </p:txBody>
      </p:sp>
      <p:sp>
        <p:nvSpPr>
          <p:cNvPr id="5" name="Picture Placeholder 4"/>
          <p:cNvSpPr>
            <a:spLocks noGrp="1"/>
          </p:cNvSpPr>
          <p:nvPr>
            <p:ph type="pic" sz="quarter" idx="10" hasCustomPrompt="1"/>
          </p:nvPr>
        </p:nvSpPr>
        <p:spPr>
          <a:xfrm>
            <a:off x="6097524" y="0"/>
            <a:ext cx="6094476" cy="6858000"/>
          </a:xfrm>
          <a:prstGeom prst="rect">
            <a:avLst/>
          </a:prstGeom>
          <a:noFill/>
        </p:spPr>
        <p:txBody>
          <a:bodyPr/>
          <a:lstStyle/>
          <a:p>
            <a:r>
              <a:rPr lang="en-US" dirty="0"/>
              <a:t> </a:t>
            </a:r>
          </a:p>
        </p:txBody>
      </p:sp>
      <p:sp>
        <p:nvSpPr>
          <p:cNvPr id="3" name="Tytuł 7"/>
          <p:cNvSpPr>
            <a:spLocks noGrp="1"/>
          </p:cNvSpPr>
          <p:nvPr>
            <p:ph type="title" hasCustomPrompt="1"/>
          </p:nvPr>
        </p:nvSpPr>
        <p:spPr>
          <a:xfrm>
            <a:off x="659396" y="437074"/>
            <a:ext cx="5681620" cy="1508105"/>
          </a:xfrm>
          <a:prstGeom prst="rect">
            <a:avLst/>
          </a:prstGeom>
        </p:spPr>
        <p:txBody>
          <a:bodyPr wrap="none">
            <a:spAutoFit/>
          </a:bodyPr>
          <a:lstStyle>
            <a:lvl1pPr>
              <a:defRPr baseline="0">
                <a:solidFill>
                  <a:schemeClr val="tx1"/>
                </a:solidFill>
              </a:defRPr>
            </a:lvl1pPr>
          </a:lstStyle>
          <a:p>
            <a:r>
              <a:rPr lang="en-US" dirty="0"/>
              <a:t>Put here your own</a:t>
            </a:r>
            <a:br>
              <a:rPr lang="en-US" dirty="0"/>
            </a:br>
            <a:r>
              <a:rPr lang="en-US" dirty="0"/>
              <a:t>picture background</a:t>
            </a:r>
          </a:p>
        </p:txBody>
      </p:sp>
    </p:spTree>
    <p:extLst>
      <p:ext uri="{BB962C8B-B14F-4D97-AF65-F5344CB8AC3E}">
        <p14:creationId xmlns:p14="http://schemas.microsoft.com/office/powerpoint/2010/main" val="227732385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Mac Preview">
    <p:spTree>
      <p:nvGrpSpPr>
        <p:cNvPr id="1" name=""/>
        <p:cNvGrpSpPr/>
        <p:nvPr/>
      </p:nvGrpSpPr>
      <p:grpSpPr>
        <a:xfrm>
          <a:off x="0" y="0"/>
          <a:ext cx="0" cy="0"/>
          <a:chOff x="0" y="0"/>
          <a:chExt cx="0" cy="0"/>
        </a:xfrm>
      </p:grpSpPr>
      <p:grpSp>
        <p:nvGrpSpPr>
          <p:cNvPr id="34" name="Group 33"/>
          <p:cNvGrpSpPr/>
          <p:nvPr userDrawn="1"/>
        </p:nvGrpSpPr>
        <p:grpSpPr>
          <a:xfrm>
            <a:off x="721153" y="-1917"/>
            <a:ext cx="11610547" cy="6901986"/>
            <a:chOff x="4630060" y="-3834"/>
            <a:chExt cx="16424861" cy="13803971"/>
          </a:xfrm>
        </p:grpSpPr>
        <p:sp>
          <p:nvSpPr>
            <p:cNvPr id="6" name="AutoShape 1"/>
            <p:cNvSpPr>
              <a:spLocks/>
            </p:cNvSpPr>
            <p:nvPr userDrawn="1"/>
          </p:nvSpPr>
          <p:spPr bwMode="auto">
            <a:xfrm>
              <a:off x="8724900" y="-3834"/>
              <a:ext cx="12330021" cy="13803971"/>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 name="connsiteX0" fmla="*/ 11798 w 21600"/>
                <a:gd name="connsiteY0" fmla="*/ 0 h 21606"/>
                <a:gd name="connsiteX1" fmla="*/ 21530 w 21600"/>
                <a:gd name="connsiteY1" fmla="*/ 6 h 21606"/>
                <a:gd name="connsiteX2" fmla="*/ 21600 w 21600"/>
                <a:gd name="connsiteY2" fmla="*/ 21606 h 21606"/>
                <a:gd name="connsiteX3" fmla="*/ 0 w 21600"/>
                <a:gd name="connsiteY3" fmla="*/ 21553 h 21606"/>
                <a:gd name="connsiteX4" fmla="*/ 11798 w 21600"/>
                <a:gd name="connsiteY4" fmla="*/ 0 h 21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1606">
                  <a:moveTo>
                    <a:pt x="11798" y="0"/>
                  </a:moveTo>
                  <a:lnTo>
                    <a:pt x="21530" y="6"/>
                  </a:lnTo>
                  <a:cubicBezTo>
                    <a:pt x="21553" y="7206"/>
                    <a:pt x="21577" y="14406"/>
                    <a:pt x="21600" y="21606"/>
                  </a:cubicBezTo>
                  <a:lnTo>
                    <a:pt x="0" y="21553"/>
                  </a:lnTo>
                  <a:lnTo>
                    <a:pt x="11798" y="0"/>
                  </a:lnTo>
                  <a:close/>
                </a:path>
              </a:pathLst>
            </a:custGeom>
            <a:solidFill>
              <a:schemeClr val="tx1">
                <a:lumMod val="75000"/>
                <a:alpha val="9000"/>
              </a:schemeClr>
            </a:solidFill>
            <a:ln>
              <a:noFill/>
            </a:ln>
            <a:effectLst/>
          </p:spPr>
          <p:txBody>
            <a:bodyPr wrap="square" lIns="38100" tIns="38100" rIns="38100" bIns="38100" anchor="ctr">
              <a:noAutofit/>
            </a:bodyPr>
            <a:lstStyle/>
            <a:p>
              <a:pPr lvl="0" defTabSz="228600"/>
              <a:endParaRPr lang="en-US" sz="15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pic>
          <p:nvPicPr>
            <p:cNvPr id="4" name="Picture 6" descr="droppedImage.pdf"/>
            <p:cNvPicPr>
              <a:picLocks noChangeAspect="1"/>
            </p:cNvPicPr>
            <p:nvPr userDrawn="1"/>
          </p:nvPicPr>
          <p:blipFill rotWithShape="1">
            <a:blip r:embed="rId2">
              <a:extLst>
                <a:ext uri="{28A0092B-C50C-407E-A947-70E740481C1C}">
                  <a14:useLocalDpi xmlns:a14="http://schemas.microsoft.com/office/drawing/2010/main" val="0"/>
                </a:ext>
              </a:extLst>
            </a:blip>
            <a:srcRect l="66906"/>
            <a:stretch/>
          </p:blipFill>
          <p:spPr bwMode="auto">
            <a:xfrm>
              <a:off x="16334550" y="902367"/>
              <a:ext cx="3399655" cy="339023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grpSp>
          <p:nvGrpSpPr>
            <p:cNvPr id="30" name="Group 29"/>
            <p:cNvGrpSpPr/>
            <p:nvPr userDrawn="1"/>
          </p:nvGrpSpPr>
          <p:grpSpPr>
            <a:xfrm>
              <a:off x="4630060" y="9755187"/>
              <a:ext cx="13092022" cy="2290529"/>
              <a:chOff x="1344613" y="4179316"/>
              <a:chExt cx="21704300" cy="3797300"/>
            </a:xfrm>
          </p:grpSpPr>
          <p:grpSp>
            <p:nvGrpSpPr>
              <p:cNvPr id="7" name="Group 6"/>
              <p:cNvGrpSpPr/>
              <p:nvPr userDrawn="1"/>
            </p:nvGrpSpPr>
            <p:grpSpPr>
              <a:xfrm>
                <a:off x="1344613" y="4179316"/>
                <a:ext cx="3797300" cy="3797300"/>
                <a:chOff x="1774599" y="9001126"/>
                <a:chExt cx="3797300" cy="3797300"/>
              </a:xfrm>
            </p:grpSpPr>
            <p:sp>
              <p:nvSpPr>
                <p:cNvPr id="8" name="AutoShape 11"/>
                <p:cNvSpPr>
                  <a:spLocks/>
                </p:cNvSpPr>
                <p:nvPr userDrawn="1"/>
              </p:nvSpPr>
              <p:spPr bwMode="auto">
                <a:xfrm>
                  <a:off x="1774599" y="9001126"/>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tx2"/>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2000" dirty="0">
                    <a:solidFill>
                      <a:srgbClr val="66C8BD"/>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sp>
              <p:nvSpPr>
                <p:cNvPr id="9" name="Freeform 8"/>
                <p:cNvSpPr>
                  <a:spLocks/>
                </p:cNvSpPr>
                <p:nvPr userDrawn="1"/>
              </p:nvSpPr>
              <p:spPr bwMode="auto">
                <a:xfrm>
                  <a:off x="3271612" y="10027801"/>
                  <a:ext cx="2287577" cy="2692837"/>
                </a:xfrm>
                <a:custGeom>
                  <a:avLst/>
                  <a:gdLst>
                    <a:gd name="connsiteX0" fmla="*/ 1374243 w 2287577"/>
                    <a:gd name="connsiteY0" fmla="*/ 0 h 2692837"/>
                    <a:gd name="connsiteX1" fmla="*/ 2279558 w 2287577"/>
                    <a:gd name="connsiteY1" fmla="*/ 642877 h 2692837"/>
                    <a:gd name="connsiteX2" fmla="*/ 927594 w 2287577"/>
                    <a:gd name="connsiteY2" fmla="*/ 2692837 h 2692837"/>
                    <a:gd name="connsiteX3" fmla="*/ 0 w 2287577"/>
                    <a:gd name="connsiteY3" fmla="*/ 2119804 h 2692837"/>
                    <a:gd name="connsiteX4" fmla="*/ 6179 w 2287577"/>
                    <a:gd name="connsiteY4" fmla="*/ 2110143 h 2692837"/>
                    <a:gd name="connsiteX5" fmla="*/ 15371 w 2287577"/>
                    <a:gd name="connsiteY5" fmla="*/ 2113358 h 2692837"/>
                    <a:gd name="connsiteX6" fmla="*/ 1313529 w 2287577"/>
                    <a:gd name="connsiteY6" fmla="*/ 1783865 h 2692837"/>
                    <a:gd name="connsiteX7" fmla="*/ 1403390 w 2287577"/>
                    <a:gd name="connsiteY7" fmla="*/ 32247 h 269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7577" h="2692837">
                      <a:moveTo>
                        <a:pt x="1374243" y="0"/>
                      </a:moveTo>
                      <a:lnTo>
                        <a:pt x="2279558" y="642877"/>
                      </a:lnTo>
                      <a:cubicBezTo>
                        <a:pt x="2409044" y="2311565"/>
                        <a:pt x="927594" y="2692837"/>
                        <a:pt x="927594" y="2692837"/>
                      </a:cubicBezTo>
                      <a:lnTo>
                        <a:pt x="0" y="2119804"/>
                      </a:lnTo>
                      <a:lnTo>
                        <a:pt x="6179" y="2110143"/>
                      </a:lnTo>
                      <a:lnTo>
                        <a:pt x="15371" y="2113358"/>
                      </a:lnTo>
                      <a:cubicBezTo>
                        <a:pt x="460592" y="2245156"/>
                        <a:pt x="962070" y="2135325"/>
                        <a:pt x="1313529" y="1783865"/>
                      </a:cubicBezTo>
                      <a:cubicBezTo>
                        <a:pt x="1792791" y="1304604"/>
                        <a:pt x="1822745" y="546379"/>
                        <a:pt x="1403390" y="32247"/>
                      </a:cubicBezTo>
                      <a:close/>
                    </a:path>
                  </a:pathLst>
                </a:custGeom>
                <a:solidFill>
                  <a:schemeClr val="tx2">
                    <a:lumMod val="75000"/>
                    <a:alpha val="50000"/>
                  </a:schemeClr>
                </a:solidFill>
                <a:ln>
                  <a:noFill/>
                </a:ln>
                <a:effectLst/>
              </p:spPr>
              <p:txBody>
                <a:bodyPr wrap="square" lIns="0" tIns="0" rIns="0" bIns="0" anchor="ctr">
                  <a:noAutofit/>
                </a:bodyPr>
                <a:lstStyle/>
                <a:p>
                  <a:endParaRPr lang="en-US" sz="900" dirty="0">
                    <a:latin typeface="Lato" panose="020F0502020204030203" pitchFamily="34" charset="0"/>
                    <a:cs typeface="Arial" panose="020B0604020202020204" pitchFamily="34" charset="0"/>
                  </a:endParaRPr>
                </a:p>
              </p:txBody>
            </p:sp>
            <p:sp>
              <p:nvSpPr>
                <p:cNvPr id="10" name="AutoShape 13"/>
                <p:cNvSpPr>
                  <a:spLocks/>
                </p:cNvSpPr>
                <p:nvPr userDrawn="1"/>
              </p:nvSpPr>
              <p:spPr bwMode="auto">
                <a:xfrm>
                  <a:off x="2350861" y="9558338"/>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2"/>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2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grpSp>
          <p:grpSp>
            <p:nvGrpSpPr>
              <p:cNvPr id="11" name="Group 10"/>
              <p:cNvGrpSpPr/>
              <p:nvPr userDrawn="1"/>
            </p:nvGrpSpPr>
            <p:grpSpPr>
              <a:xfrm>
                <a:off x="7313613" y="4179316"/>
                <a:ext cx="3797300" cy="3797300"/>
                <a:chOff x="7448608" y="8868229"/>
                <a:chExt cx="3797300" cy="3797300"/>
              </a:xfrm>
            </p:grpSpPr>
            <p:sp>
              <p:nvSpPr>
                <p:cNvPr id="12" name="AutoShape 11"/>
                <p:cNvSpPr>
                  <a:spLocks/>
                </p:cNvSpPr>
                <p:nvPr userDrawn="1"/>
              </p:nvSpPr>
              <p:spPr bwMode="auto">
                <a:xfrm>
                  <a:off x="7448608" y="8868229"/>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5"/>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2000" dirty="0">
                    <a:solidFill>
                      <a:srgbClr val="66C8BD"/>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sp>
              <p:nvSpPr>
                <p:cNvPr id="13" name="Freeform 12"/>
                <p:cNvSpPr>
                  <a:spLocks/>
                </p:cNvSpPr>
                <p:nvPr userDrawn="1"/>
              </p:nvSpPr>
              <p:spPr bwMode="auto">
                <a:xfrm>
                  <a:off x="8945621" y="9894904"/>
                  <a:ext cx="2287577" cy="2692837"/>
                </a:xfrm>
                <a:custGeom>
                  <a:avLst/>
                  <a:gdLst>
                    <a:gd name="connsiteX0" fmla="*/ 1374243 w 2287577"/>
                    <a:gd name="connsiteY0" fmla="*/ 0 h 2692837"/>
                    <a:gd name="connsiteX1" fmla="*/ 2279558 w 2287577"/>
                    <a:gd name="connsiteY1" fmla="*/ 642877 h 2692837"/>
                    <a:gd name="connsiteX2" fmla="*/ 927594 w 2287577"/>
                    <a:gd name="connsiteY2" fmla="*/ 2692837 h 2692837"/>
                    <a:gd name="connsiteX3" fmla="*/ 0 w 2287577"/>
                    <a:gd name="connsiteY3" fmla="*/ 2119804 h 2692837"/>
                    <a:gd name="connsiteX4" fmla="*/ 6179 w 2287577"/>
                    <a:gd name="connsiteY4" fmla="*/ 2110143 h 2692837"/>
                    <a:gd name="connsiteX5" fmla="*/ 15371 w 2287577"/>
                    <a:gd name="connsiteY5" fmla="*/ 2113358 h 2692837"/>
                    <a:gd name="connsiteX6" fmla="*/ 1313529 w 2287577"/>
                    <a:gd name="connsiteY6" fmla="*/ 1783865 h 2692837"/>
                    <a:gd name="connsiteX7" fmla="*/ 1403390 w 2287577"/>
                    <a:gd name="connsiteY7" fmla="*/ 32247 h 269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7577" h="2692837">
                      <a:moveTo>
                        <a:pt x="1374243" y="0"/>
                      </a:moveTo>
                      <a:lnTo>
                        <a:pt x="2279558" y="642877"/>
                      </a:lnTo>
                      <a:cubicBezTo>
                        <a:pt x="2409044" y="2311565"/>
                        <a:pt x="927594" y="2692837"/>
                        <a:pt x="927594" y="2692837"/>
                      </a:cubicBezTo>
                      <a:lnTo>
                        <a:pt x="0" y="2119804"/>
                      </a:lnTo>
                      <a:lnTo>
                        <a:pt x="6179" y="2110143"/>
                      </a:lnTo>
                      <a:lnTo>
                        <a:pt x="15371" y="2113358"/>
                      </a:lnTo>
                      <a:cubicBezTo>
                        <a:pt x="460592" y="2245156"/>
                        <a:pt x="962070" y="2135325"/>
                        <a:pt x="1313529" y="1783865"/>
                      </a:cubicBezTo>
                      <a:cubicBezTo>
                        <a:pt x="1792791" y="1304604"/>
                        <a:pt x="1822745" y="546379"/>
                        <a:pt x="1403390" y="32247"/>
                      </a:cubicBezTo>
                      <a:close/>
                    </a:path>
                  </a:pathLst>
                </a:custGeom>
                <a:solidFill>
                  <a:schemeClr val="accent6">
                    <a:lumMod val="75000"/>
                  </a:schemeClr>
                </a:solidFill>
                <a:ln>
                  <a:noFill/>
                </a:ln>
                <a:effectLst/>
              </p:spPr>
              <p:txBody>
                <a:bodyPr wrap="square" lIns="0" tIns="0" rIns="0" bIns="0" anchor="ctr">
                  <a:noAutofit/>
                </a:bodyPr>
                <a:lstStyle/>
                <a:p>
                  <a:endParaRPr lang="en-US" sz="900" dirty="0">
                    <a:latin typeface="Lato" panose="020F0502020204030203" pitchFamily="34" charset="0"/>
                    <a:cs typeface="Arial" panose="020B0604020202020204" pitchFamily="34" charset="0"/>
                  </a:endParaRPr>
                </a:p>
              </p:txBody>
            </p:sp>
            <p:sp>
              <p:nvSpPr>
                <p:cNvPr id="14" name="AutoShape 13"/>
                <p:cNvSpPr>
                  <a:spLocks/>
                </p:cNvSpPr>
                <p:nvPr userDrawn="1"/>
              </p:nvSpPr>
              <p:spPr bwMode="auto">
                <a:xfrm>
                  <a:off x="8024870" y="9425441"/>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6"/>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2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grpSp>
          <p:grpSp>
            <p:nvGrpSpPr>
              <p:cNvPr id="15" name="Group 14"/>
              <p:cNvGrpSpPr/>
              <p:nvPr userDrawn="1"/>
            </p:nvGrpSpPr>
            <p:grpSpPr>
              <a:xfrm>
                <a:off x="13282613" y="4179316"/>
                <a:ext cx="3797300" cy="3797300"/>
                <a:chOff x="12986999" y="8868229"/>
                <a:chExt cx="3797300" cy="3797300"/>
              </a:xfrm>
            </p:grpSpPr>
            <p:sp>
              <p:nvSpPr>
                <p:cNvPr id="16" name="AutoShape 11"/>
                <p:cNvSpPr>
                  <a:spLocks/>
                </p:cNvSpPr>
                <p:nvPr userDrawn="1"/>
              </p:nvSpPr>
              <p:spPr bwMode="auto">
                <a:xfrm>
                  <a:off x="12986999" y="8868229"/>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3"/>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2000" dirty="0">
                    <a:solidFill>
                      <a:srgbClr val="66C8BD"/>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sp>
              <p:nvSpPr>
                <p:cNvPr id="17" name="Freeform 16"/>
                <p:cNvSpPr>
                  <a:spLocks/>
                </p:cNvSpPr>
                <p:nvPr userDrawn="1"/>
              </p:nvSpPr>
              <p:spPr bwMode="auto">
                <a:xfrm>
                  <a:off x="14484012" y="9894904"/>
                  <a:ext cx="2287577" cy="2692837"/>
                </a:xfrm>
                <a:custGeom>
                  <a:avLst/>
                  <a:gdLst>
                    <a:gd name="connsiteX0" fmla="*/ 1374243 w 2287577"/>
                    <a:gd name="connsiteY0" fmla="*/ 0 h 2692837"/>
                    <a:gd name="connsiteX1" fmla="*/ 2279558 w 2287577"/>
                    <a:gd name="connsiteY1" fmla="*/ 642877 h 2692837"/>
                    <a:gd name="connsiteX2" fmla="*/ 927594 w 2287577"/>
                    <a:gd name="connsiteY2" fmla="*/ 2692837 h 2692837"/>
                    <a:gd name="connsiteX3" fmla="*/ 0 w 2287577"/>
                    <a:gd name="connsiteY3" fmla="*/ 2119804 h 2692837"/>
                    <a:gd name="connsiteX4" fmla="*/ 6179 w 2287577"/>
                    <a:gd name="connsiteY4" fmla="*/ 2110143 h 2692837"/>
                    <a:gd name="connsiteX5" fmla="*/ 15371 w 2287577"/>
                    <a:gd name="connsiteY5" fmla="*/ 2113358 h 2692837"/>
                    <a:gd name="connsiteX6" fmla="*/ 1313529 w 2287577"/>
                    <a:gd name="connsiteY6" fmla="*/ 1783865 h 2692837"/>
                    <a:gd name="connsiteX7" fmla="*/ 1403390 w 2287577"/>
                    <a:gd name="connsiteY7" fmla="*/ 32247 h 269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7577" h="2692837">
                      <a:moveTo>
                        <a:pt x="1374243" y="0"/>
                      </a:moveTo>
                      <a:lnTo>
                        <a:pt x="2279558" y="642877"/>
                      </a:lnTo>
                      <a:cubicBezTo>
                        <a:pt x="2409044" y="2311565"/>
                        <a:pt x="927594" y="2692837"/>
                        <a:pt x="927594" y="2692837"/>
                      </a:cubicBezTo>
                      <a:lnTo>
                        <a:pt x="0" y="2119804"/>
                      </a:lnTo>
                      <a:lnTo>
                        <a:pt x="6179" y="2110143"/>
                      </a:lnTo>
                      <a:lnTo>
                        <a:pt x="15371" y="2113358"/>
                      </a:lnTo>
                      <a:cubicBezTo>
                        <a:pt x="460592" y="2245156"/>
                        <a:pt x="962070" y="2135325"/>
                        <a:pt x="1313529" y="1783865"/>
                      </a:cubicBezTo>
                      <a:cubicBezTo>
                        <a:pt x="1792791" y="1304604"/>
                        <a:pt x="1822745" y="546379"/>
                        <a:pt x="1403390" y="32247"/>
                      </a:cubicBezTo>
                      <a:close/>
                    </a:path>
                  </a:pathLst>
                </a:custGeom>
                <a:solidFill>
                  <a:schemeClr val="accent3">
                    <a:lumMod val="75000"/>
                    <a:alpha val="50000"/>
                  </a:schemeClr>
                </a:solidFill>
                <a:ln>
                  <a:noFill/>
                </a:ln>
                <a:effectLst/>
              </p:spPr>
              <p:txBody>
                <a:bodyPr wrap="square" lIns="0" tIns="0" rIns="0" bIns="0" anchor="ctr">
                  <a:noAutofit/>
                </a:bodyPr>
                <a:lstStyle/>
                <a:p>
                  <a:endParaRPr lang="en-US" sz="900" dirty="0">
                    <a:latin typeface="Lato" panose="020F0502020204030203" pitchFamily="34" charset="0"/>
                    <a:cs typeface="Arial" panose="020B0604020202020204" pitchFamily="34" charset="0"/>
                  </a:endParaRPr>
                </a:p>
              </p:txBody>
            </p:sp>
            <p:sp>
              <p:nvSpPr>
                <p:cNvPr id="18" name="AutoShape 13"/>
                <p:cNvSpPr>
                  <a:spLocks/>
                </p:cNvSpPr>
                <p:nvPr userDrawn="1"/>
              </p:nvSpPr>
              <p:spPr bwMode="auto">
                <a:xfrm>
                  <a:off x="13563261" y="9425441"/>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4"/>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2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grpSp>
          <p:grpSp>
            <p:nvGrpSpPr>
              <p:cNvPr id="19" name="Group 18"/>
              <p:cNvGrpSpPr/>
              <p:nvPr userDrawn="1"/>
            </p:nvGrpSpPr>
            <p:grpSpPr>
              <a:xfrm>
                <a:off x="19251613" y="4179316"/>
                <a:ext cx="3797300" cy="3797300"/>
                <a:chOff x="18828205" y="9201735"/>
                <a:chExt cx="3797300" cy="3797300"/>
              </a:xfrm>
            </p:grpSpPr>
            <p:sp>
              <p:nvSpPr>
                <p:cNvPr id="20" name="AutoShape 11"/>
                <p:cNvSpPr>
                  <a:spLocks/>
                </p:cNvSpPr>
                <p:nvPr userDrawn="1"/>
              </p:nvSpPr>
              <p:spPr bwMode="auto">
                <a:xfrm>
                  <a:off x="18828205" y="9201735"/>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2000" dirty="0">
                    <a:solidFill>
                      <a:srgbClr val="66C8BD"/>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sp>
              <p:nvSpPr>
                <p:cNvPr id="21" name="Freeform 20"/>
                <p:cNvSpPr>
                  <a:spLocks/>
                </p:cNvSpPr>
                <p:nvPr userDrawn="1"/>
              </p:nvSpPr>
              <p:spPr bwMode="auto">
                <a:xfrm>
                  <a:off x="20325218" y="10228410"/>
                  <a:ext cx="2287577" cy="2692837"/>
                </a:xfrm>
                <a:custGeom>
                  <a:avLst/>
                  <a:gdLst>
                    <a:gd name="connsiteX0" fmla="*/ 1374243 w 2287577"/>
                    <a:gd name="connsiteY0" fmla="*/ 0 h 2692837"/>
                    <a:gd name="connsiteX1" fmla="*/ 2279558 w 2287577"/>
                    <a:gd name="connsiteY1" fmla="*/ 642877 h 2692837"/>
                    <a:gd name="connsiteX2" fmla="*/ 927594 w 2287577"/>
                    <a:gd name="connsiteY2" fmla="*/ 2692837 h 2692837"/>
                    <a:gd name="connsiteX3" fmla="*/ 0 w 2287577"/>
                    <a:gd name="connsiteY3" fmla="*/ 2119804 h 2692837"/>
                    <a:gd name="connsiteX4" fmla="*/ 6179 w 2287577"/>
                    <a:gd name="connsiteY4" fmla="*/ 2110143 h 2692837"/>
                    <a:gd name="connsiteX5" fmla="*/ 15371 w 2287577"/>
                    <a:gd name="connsiteY5" fmla="*/ 2113358 h 2692837"/>
                    <a:gd name="connsiteX6" fmla="*/ 1313529 w 2287577"/>
                    <a:gd name="connsiteY6" fmla="*/ 1783865 h 2692837"/>
                    <a:gd name="connsiteX7" fmla="*/ 1403390 w 2287577"/>
                    <a:gd name="connsiteY7" fmla="*/ 32247 h 269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7577" h="2692837">
                      <a:moveTo>
                        <a:pt x="1374243" y="0"/>
                      </a:moveTo>
                      <a:lnTo>
                        <a:pt x="2279558" y="642877"/>
                      </a:lnTo>
                      <a:cubicBezTo>
                        <a:pt x="2409044" y="2311565"/>
                        <a:pt x="927594" y="2692837"/>
                        <a:pt x="927594" y="2692837"/>
                      </a:cubicBezTo>
                      <a:lnTo>
                        <a:pt x="0" y="2119804"/>
                      </a:lnTo>
                      <a:lnTo>
                        <a:pt x="6179" y="2110143"/>
                      </a:lnTo>
                      <a:lnTo>
                        <a:pt x="15371" y="2113358"/>
                      </a:lnTo>
                      <a:cubicBezTo>
                        <a:pt x="460592" y="2245156"/>
                        <a:pt x="962070" y="2135325"/>
                        <a:pt x="1313529" y="1783865"/>
                      </a:cubicBezTo>
                      <a:cubicBezTo>
                        <a:pt x="1792791" y="1304604"/>
                        <a:pt x="1822745" y="546379"/>
                        <a:pt x="1403390" y="32247"/>
                      </a:cubicBezTo>
                      <a:close/>
                    </a:path>
                  </a:pathLst>
                </a:custGeom>
                <a:solidFill>
                  <a:schemeClr val="accent2">
                    <a:lumMod val="75000"/>
                  </a:schemeClr>
                </a:solidFill>
                <a:ln>
                  <a:noFill/>
                </a:ln>
                <a:effectLst/>
              </p:spPr>
              <p:txBody>
                <a:bodyPr wrap="square" lIns="0" tIns="0" rIns="0" bIns="0" anchor="ctr">
                  <a:noAutofit/>
                </a:bodyPr>
                <a:lstStyle/>
                <a:p>
                  <a:endParaRPr lang="en-US" sz="900" dirty="0">
                    <a:latin typeface="Lato" panose="020F0502020204030203" pitchFamily="34" charset="0"/>
                    <a:cs typeface="Arial" panose="020B0604020202020204" pitchFamily="34" charset="0"/>
                  </a:endParaRPr>
                </a:p>
              </p:txBody>
            </p:sp>
            <p:sp>
              <p:nvSpPr>
                <p:cNvPr id="22" name="AutoShape 13"/>
                <p:cNvSpPr>
                  <a:spLocks/>
                </p:cNvSpPr>
                <p:nvPr userDrawn="1"/>
              </p:nvSpPr>
              <p:spPr bwMode="auto">
                <a:xfrm>
                  <a:off x="19404467" y="9758947"/>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2"/>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2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grpSp>
        </p:grpSp>
      </p:grpSp>
      <p:pic>
        <p:nvPicPr>
          <p:cNvPr id="24" name="Picture 23"/>
          <p:cNvPicPr>
            <a:picLocks noChangeAspect="1"/>
          </p:cNvPicPr>
          <p:nvPr userDrawn="1"/>
        </p:nvPicPr>
        <p:blipFill>
          <a:blip r:embed="rId3">
            <a:lum bright="2000"/>
          </a:blip>
          <a:stretch>
            <a:fillRect/>
          </a:stretch>
        </p:blipFill>
        <p:spPr>
          <a:xfrm>
            <a:off x="541146" y="1127020"/>
            <a:ext cx="5025253" cy="2139537"/>
          </a:xfrm>
          <a:prstGeom prst="rect">
            <a:avLst/>
          </a:prstGeom>
        </p:spPr>
      </p:pic>
    </p:spTree>
    <p:extLst>
      <p:ext uri="{BB962C8B-B14F-4D97-AF65-F5344CB8AC3E}">
        <p14:creationId xmlns:p14="http://schemas.microsoft.com/office/powerpoint/2010/main" val="21145977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977458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659396" y="437074"/>
            <a:ext cx="3659976" cy="800219"/>
          </a:xfrm>
          <a:prstGeom prst="rect">
            <a:avLst/>
          </a:prstGeom>
        </p:spPr>
        <p:txBody>
          <a:bodyPr wrap="none">
            <a:spAutoFit/>
          </a:bodyPr>
          <a:lstStyle>
            <a:lvl1pPr>
              <a:defRPr>
                <a:solidFill>
                  <a:schemeClr val="tx1"/>
                </a:solidFill>
              </a:defRPr>
            </a:lvl1pPr>
          </a:lstStyle>
          <a:p>
            <a:r>
              <a:rPr lang="en-US" dirty="0"/>
              <a:t>Sample Title</a:t>
            </a:r>
          </a:p>
        </p:txBody>
      </p:sp>
    </p:spTree>
    <p:extLst>
      <p:ext uri="{BB962C8B-B14F-4D97-AF65-F5344CB8AC3E}">
        <p14:creationId xmlns:p14="http://schemas.microsoft.com/office/powerpoint/2010/main" val="337166888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p:cSld name="custom bg 1">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659396" y="437074"/>
            <a:ext cx="3659976" cy="800219"/>
          </a:xfrm>
          <a:prstGeom prst="rect">
            <a:avLst/>
          </a:prstGeom>
        </p:spPr>
        <p:txBody>
          <a:bodyPr wrap="none">
            <a:spAutoFit/>
          </a:bodyPr>
          <a:lstStyle>
            <a:lvl1pPr>
              <a:defRPr>
                <a:solidFill>
                  <a:schemeClr val="tx1"/>
                </a:solidFill>
              </a:defRPr>
            </a:lvl1pPr>
          </a:lstStyle>
          <a:p>
            <a:r>
              <a:rPr lang="en-US" dirty="0"/>
              <a:t>Sample Title</a:t>
            </a:r>
          </a:p>
        </p:txBody>
      </p:sp>
      <p:sp>
        <p:nvSpPr>
          <p:cNvPr id="4" name="AutoShape 5"/>
          <p:cNvSpPr>
            <a:spLocks/>
          </p:cNvSpPr>
          <p:nvPr/>
        </p:nvSpPr>
        <p:spPr bwMode="auto">
          <a:xfrm>
            <a:off x="0" y="5041900"/>
            <a:ext cx="12192000" cy="1816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25400" tIns="25400" rIns="25400" bIns="25400" numCol="1" spcCol="0" rtlCol="0" fromWordArt="0" anchor="ctr" anchorCtr="0" forceAA="0" compatLnSpc="1">
            <a:prstTxWarp prst="textNoShape">
              <a:avLst/>
            </a:prstTxWarp>
            <a:noAutofit/>
          </a:bodyPr>
          <a:lstStyle/>
          <a:p>
            <a:pPr marL="171450" marR="0" lvl="0" indent="0" eaLnBrk="1" latinLnBrk="0">
              <a:lnSpc>
                <a:spcPct val="100000"/>
              </a:lnSpc>
              <a:buClrTx/>
              <a:buSzTx/>
              <a:buFontTx/>
              <a:buNone/>
              <a:tabLst/>
            </a:pPr>
            <a:endParaRPr kumimoji="0" lang="en-US" sz="900" b="0" i="0" u="none" strike="noStrike" cap="none" normalizeH="0" baseline="0" dirty="0">
              <a:ln>
                <a:noFill/>
              </a:ln>
              <a:effectLst/>
              <a:latin typeface="+mj-lt"/>
              <a:cs typeface="Arial" panose="020B0604020202020204" pitchFamily="34" charset="0"/>
            </a:endParaRPr>
          </a:p>
        </p:txBody>
      </p:sp>
    </p:spTree>
    <p:extLst>
      <p:ext uri="{BB962C8B-B14F-4D97-AF65-F5344CB8AC3E}">
        <p14:creationId xmlns:p14="http://schemas.microsoft.com/office/powerpoint/2010/main" val="32010319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4" name="Content Placeholder 3"/>
          <p:cNvSpPr>
            <a:spLocks noGrp="1"/>
          </p:cNvSpPr>
          <p:nvPr>
            <p:ph sz="quarter" idx="10" hasCustomPrompt="1"/>
          </p:nvPr>
        </p:nvSpPr>
        <p:spPr>
          <a:xfrm>
            <a:off x="337063" y="1189178"/>
            <a:ext cx="11655078" cy="851323"/>
          </a:xfrm>
        </p:spPr>
        <p:txBody>
          <a:bodyPr/>
          <a:lstStyle>
            <a:lvl1pPr>
              <a:defRPr/>
            </a:lvl1pPr>
            <a:lvl2pPr>
              <a:defRPr/>
            </a:lvl2pPr>
            <a:lvl3pPr>
              <a:defRPr/>
            </a:lvl3pPr>
            <a:lvl4pPr>
              <a:defRPr sz="980" b="0"/>
            </a:lvl4pPr>
            <a:lvl5pPr>
              <a:defRPr sz="980" b="0"/>
            </a:lvl5pPr>
          </a:lstStyle>
          <a:p>
            <a:pPr lvl="0"/>
            <a:r>
              <a:rPr lang="en-US"/>
              <a:t>Subheading text style</a:t>
            </a:r>
          </a:p>
          <a:p>
            <a:pPr lvl="1"/>
            <a:r>
              <a:rPr lang="en-US"/>
              <a:t>Paragraph title text style</a:t>
            </a:r>
          </a:p>
          <a:p>
            <a:pPr lvl="2"/>
            <a:r>
              <a:rPr lang="en-US"/>
              <a:t>Body text style</a:t>
            </a:r>
          </a:p>
        </p:txBody>
      </p:sp>
    </p:spTree>
    <p:extLst>
      <p:ext uri="{BB962C8B-B14F-4D97-AF65-F5344CB8AC3E}">
        <p14:creationId xmlns:p14="http://schemas.microsoft.com/office/powerpoint/2010/main" val="2949522335"/>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p:cSld name="custom bg 2">
    <p:spTree>
      <p:nvGrpSpPr>
        <p:cNvPr id="1" name=""/>
        <p:cNvGrpSpPr/>
        <p:nvPr/>
      </p:nvGrpSpPr>
      <p:grpSpPr>
        <a:xfrm>
          <a:off x="0" y="0"/>
          <a:ext cx="0" cy="0"/>
          <a:chOff x="0" y="0"/>
          <a:chExt cx="0" cy="0"/>
        </a:xfrm>
      </p:grpSpPr>
      <p:sp>
        <p:nvSpPr>
          <p:cNvPr id="5" name="AutoShape 5"/>
          <p:cNvSpPr>
            <a:spLocks/>
          </p:cNvSpPr>
          <p:nvPr/>
        </p:nvSpPr>
        <p:spPr bwMode="auto">
          <a:xfrm>
            <a:off x="-38100" y="5041900"/>
            <a:ext cx="12274550" cy="1892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25400" tIns="25400" rIns="25400" bIns="25400" numCol="1" spcCol="0" rtlCol="0" fromWordArt="0" anchor="ctr" anchorCtr="0" forceAA="0" compatLnSpc="1">
            <a:prstTxWarp prst="textNoShape">
              <a:avLst/>
            </a:prstTxWarp>
            <a:noAutofit/>
          </a:bodyPr>
          <a:lstStyle/>
          <a:p>
            <a:pPr marL="171450" marR="0" lvl="0" indent="0" eaLnBrk="1" latinLnBrk="0">
              <a:lnSpc>
                <a:spcPct val="100000"/>
              </a:lnSpc>
              <a:buClrTx/>
              <a:buSzTx/>
              <a:buFontTx/>
              <a:buNone/>
              <a:tabLst/>
            </a:pPr>
            <a:endParaRPr kumimoji="0" lang="en-US" sz="900" b="0" i="0" u="none" strike="noStrike" cap="none" normalizeH="0" baseline="0" dirty="0">
              <a:ln>
                <a:noFill/>
              </a:ln>
              <a:effectLst/>
              <a:latin typeface="+mj-lt"/>
              <a:cs typeface="Arial" panose="020B0604020202020204" pitchFamily="34" charset="0"/>
            </a:endParaRPr>
          </a:p>
        </p:txBody>
      </p:sp>
      <p:sp>
        <p:nvSpPr>
          <p:cNvPr id="6" name="Symbol zastępczy tekstu 3"/>
          <p:cNvSpPr>
            <a:spLocks noGrp="1"/>
          </p:cNvSpPr>
          <p:nvPr>
            <p:ph type="body" sz="quarter" idx="10" hasCustomPrompt="1"/>
          </p:nvPr>
        </p:nvSpPr>
        <p:spPr>
          <a:xfrm>
            <a:off x="3128976" y="6043039"/>
            <a:ext cx="5940399" cy="540184"/>
          </a:xfrm>
          <a:prstGeom prst="rect">
            <a:avLst/>
          </a:prstGeom>
        </p:spPr>
        <p:txBody>
          <a:bodyPr>
            <a:noAutofit/>
          </a:bodyPr>
          <a:lstStyle>
            <a:lvl1pPr algn="ctr">
              <a:defRPr sz="2200" b="1" baseline="0">
                <a:solidFill>
                  <a:schemeClr val="tx1"/>
                </a:solidFill>
                <a:latin typeface="Aleo" panose="020F0502020204030203" pitchFamily="34" charset="0"/>
              </a:defRPr>
            </a:lvl1pPr>
            <a:lvl2pPr algn="ctr">
              <a:defRPr/>
            </a:lvl2pPr>
            <a:lvl3pPr algn="ctr">
              <a:defRPr/>
            </a:lvl3pPr>
            <a:lvl4pPr algn="ctr">
              <a:defRPr/>
            </a:lvl4pPr>
            <a:lvl5pPr algn="ctr">
              <a:defRPr/>
            </a:lvl5pPr>
          </a:lstStyle>
          <a:p>
            <a:pPr lvl="0"/>
            <a:r>
              <a:rPr lang="en-US" dirty="0"/>
              <a:t>Click here to add your own subtitle</a:t>
            </a:r>
            <a:endParaRPr lang="pl-PL" dirty="0"/>
          </a:p>
        </p:txBody>
      </p:sp>
      <p:sp>
        <p:nvSpPr>
          <p:cNvPr id="9" name="Tytuł 8"/>
          <p:cNvSpPr>
            <a:spLocks noGrp="1"/>
          </p:cNvSpPr>
          <p:nvPr>
            <p:ph type="title" hasCustomPrompt="1"/>
          </p:nvPr>
        </p:nvSpPr>
        <p:spPr>
          <a:xfrm>
            <a:off x="4269188" y="5237695"/>
            <a:ext cx="3659976" cy="800219"/>
          </a:xfrm>
          <a:prstGeom prst="rect">
            <a:avLst/>
          </a:prstGeom>
        </p:spPr>
        <p:txBody>
          <a:bodyPr wrap="none">
            <a:spAutoFit/>
          </a:bodyPr>
          <a:lstStyle>
            <a:lvl1pPr algn="ctr">
              <a:defRPr baseline="0">
                <a:solidFill>
                  <a:schemeClr val="tx1"/>
                </a:solidFill>
              </a:defRPr>
            </a:lvl1pPr>
          </a:lstStyle>
          <a:p>
            <a:r>
              <a:rPr lang="en-US" dirty="0"/>
              <a:t>Sample Title</a:t>
            </a:r>
          </a:p>
        </p:txBody>
      </p:sp>
    </p:spTree>
    <p:extLst>
      <p:ext uri="{BB962C8B-B14F-4D97-AF65-F5344CB8AC3E}">
        <p14:creationId xmlns:p14="http://schemas.microsoft.com/office/powerpoint/2010/main" val="363701846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custom bg 3">
    <p:spTree>
      <p:nvGrpSpPr>
        <p:cNvPr id="1" name=""/>
        <p:cNvGrpSpPr/>
        <p:nvPr/>
      </p:nvGrpSpPr>
      <p:grpSpPr>
        <a:xfrm>
          <a:off x="0" y="0"/>
          <a:ext cx="0" cy="0"/>
          <a:chOff x="0" y="0"/>
          <a:chExt cx="0" cy="0"/>
        </a:xfrm>
      </p:grpSpPr>
      <p:sp>
        <p:nvSpPr>
          <p:cNvPr id="11" name="AutoShape 1"/>
          <p:cNvSpPr>
            <a:spLocks/>
          </p:cNvSpPr>
          <p:nvPr/>
        </p:nvSpPr>
        <p:spPr bwMode="auto">
          <a:xfrm>
            <a:off x="6115050" y="0"/>
            <a:ext cx="6083300" cy="685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25400" tIns="25400" rIns="25400" bIns="25400" numCol="1" spcCol="0" rtlCol="0" fromWordArt="0" anchor="ctr" anchorCtr="0" forceAA="0" compatLnSpc="1">
            <a:prstTxWarp prst="textNoShape">
              <a:avLst/>
            </a:prstTxWarp>
            <a:noAutofit/>
          </a:bodyPr>
          <a:lstStyle/>
          <a:p>
            <a:pPr marL="171450" marR="0" lvl="0" indent="0" eaLnBrk="1" latinLnBrk="0">
              <a:lnSpc>
                <a:spcPct val="100000"/>
              </a:lnSpc>
              <a:buClrTx/>
              <a:buSzTx/>
              <a:buFontTx/>
              <a:buNone/>
              <a:tabLst/>
            </a:pPr>
            <a:r>
              <a:rPr kumimoji="0" lang="en-US" sz="900" b="0" i="0" u="none" strike="noStrike" cap="none" normalizeH="0" baseline="0" dirty="0">
                <a:ln>
                  <a:noFill/>
                </a:ln>
                <a:effectLst/>
                <a:latin typeface="+mj-lt"/>
                <a:cs typeface="Arial" panose="020B0604020202020204" pitchFamily="34" charset="0"/>
              </a:rPr>
              <a:t> </a:t>
            </a:r>
          </a:p>
        </p:txBody>
      </p:sp>
      <p:sp>
        <p:nvSpPr>
          <p:cNvPr id="8" name="Tytuł 7"/>
          <p:cNvSpPr>
            <a:spLocks noGrp="1"/>
          </p:cNvSpPr>
          <p:nvPr>
            <p:ph type="title" hasCustomPrompt="1"/>
          </p:nvPr>
        </p:nvSpPr>
        <p:spPr>
          <a:xfrm>
            <a:off x="659396" y="437074"/>
            <a:ext cx="3659976" cy="800219"/>
          </a:xfrm>
          <a:prstGeom prst="rect">
            <a:avLst/>
          </a:prstGeom>
        </p:spPr>
        <p:txBody>
          <a:bodyPr wrap="none">
            <a:spAutoFit/>
          </a:bodyPr>
          <a:lstStyle>
            <a:lvl1pPr>
              <a:defRPr>
                <a:solidFill>
                  <a:schemeClr val="tx1"/>
                </a:solidFill>
              </a:defRPr>
            </a:lvl1pPr>
          </a:lstStyle>
          <a:p>
            <a:r>
              <a:rPr lang="en-US" dirty="0"/>
              <a:t>Sample Title</a:t>
            </a:r>
          </a:p>
        </p:txBody>
      </p:sp>
    </p:spTree>
    <p:extLst>
      <p:ext uri="{BB962C8B-B14F-4D97-AF65-F5344CB8AC3E}">
        <p14:creationId xmlns:p14="http://schemas.microsoft.com/office/powerpoint/2010/main" val="393993566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custom bg 4">
    <p:spTree>
      <p:nvGrpSpPr>
        <p:cNvPr id="1" name=""/>
        <p:cNvGrpSpPr/>
        <p:nvPr/>
      </p:nvGrpSpPr>
      <p:grpSpPr>
        <a:xfrm>
          <a:off x="0" y="0"/>
          <a:ext cx="0" cy="0"/>
          <a:chOff x="0" y="0"/>
          <a:chExt cx="0" cy="0"/>
        </a:xfrm>
      </p:grpSpPr>
      <p:sp>
        <p:nvSpPr>
          <p:cNvPr id="4" name="AutoShape 1"/>
          <p:cNvSpPr>
            <a:spLocks/>
          </p:cNvSpPr>
          <p:nvPr/>
        </p:nvSpPr>
        <p:spPr bwMode="auto">
          <a:xfrm>
            <a:off x="4362450" y="-7144"/>
            <a:ext cx="7862094" cy="6900069"/>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46" y="23"/>
                </a:moveTo>
                <a:lnTo>
                  <a:pt x="21530" y="0"/>
                </a:lnTo>
                <a:lnTo>
                  <a:pt x="21600" y="21600"/>
                </a:lnTo>
                <a:lnTo>
                  <a:pt x="0" y="21547"/>
                </a:lnTo>
                <a:lnTo>
                  <a:pt x="9246" y="23"/>
                </a:lnTo>
                <a:close/>
              </a:path>
            </a:pathLst>
          </a:cu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25400" tIns="25400" rIns="25400" bIns="25400" numCol="1" spcCol="0" rtlCol="0" fromWordArt="0" anchor="ctr" anchorCtr="0" forceAA="0" compatLnSpc="1">
            <a:prstTxWarp prst="textNoShape">
              <a:avLst/>
            </a:prstTxWarp>
            <a:noAutofit/>
          </a:bodyPr>
          <a:lstStyle/>
          <a:p>
            <a:pPr marL="171450" marR="0" lvl="0" indent="0" eaLnBrk="1" latinLnBrk="0">
              <a:lnSpc>
                <a:spcPct val="100000"/>
              </a:lnSpc>
              <a:buClrTx/>
              <a:buSzTx/>
              <a:buFontTx/>
              <a:buNone/>
              <a:tabLst/>
            </a:pPr>
            <a:endParaRPr kumimoji="0" lang="en-US" sz="900" b="0" i="0" u="none" strike="noStrike" cap="none" normalizeH="0" baseline="0" dirty="0">
              <a:ln>
                <a:noFill/>
              </a:ln>
              <a:effectLst/>
              <a:latin typeface="+mj-lt"/>
              <a:cs typeface="Arial" panose="020B0604020202020204" pitchFamily="34" charset="0"/>
            </a:endParaRPr>
          </a:p>
        </p:txBody>
      </p:sp>
      <p:sp>
        <p:nvSpPr>
          <p:cNvPr id="8" name="Tytuł 7"/>
          <p:cNvSpPr>
            <a:spLocks noGrp="1"/>
          </p:cNvSpPr>
          <p:nvPr>
            <p:ph type="title" hasCustomPrompt="1"/>
          </p:nvPr>
        </p:nvSpPr>
        <p:spPr>
          <a:xfrm>
            <a:off x="659396" y="437074"/>
            <a:ext cx="3659976" cy="800219"/>
          </a:xfrm>
          <a:prstGeom prst="rect">
            <a:avLst/>
          </a:prstGeom>
        </p:spPr>
        <p:txBody>
          <a:bodyPr wrap="none">
            <a:spAutoFit/>
          </a:bodyPr>
          <a:lstStyle>
            <a:lvl1pPr>
              <a:defRPr>
                <a:solidFill>
                  <a:schemeClr val="tx1"/>
                </a:solidFill>
              </a:defRPr>
            </a:lvl1pPr>
          </a:lstStyle>
          <a:p>
            <a:r>
              <a:rPr lang="en-US" dirty="0"/>
              <a:t>Sample Title</a:t>
            </a:r>
          </a:p>
        </p:txBody>
      </p:sp>
    </p:spTree>
    <p:extLst>
      <p:ext uri="{BB962C8B-B14F-4D97-AF65-F5344CB8AC3E}">
        <p14:creationId xmlns:p14="http://schemas.microsoft.com/office/powerpoint/2010/main" val="227878686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custom bg 5">
    <p:spTree>
      <p:nvGrpSpPr>
        <p:cNvPr id="1" name=""/>
        <p:cNvGrpSpPr/>
        <p:nvPr/>
      </p:nvGrpSpPr>
      <p:grpSpPr>
        <a:xfrm>
          <a:off x="0" y="0"/>
          <a:ext cx="0" cy="0"/>
          <a:chOff x="0" y="0"/>
          <a:chExt cx="0" cy="0"/>
        </a:xfrm>
      </p:grpSpPr>
      <p:sp>
        <p:nvSpPr>
          <p:cNvPr id="8" name="Tytuł 7"/>
          <p:cNvSpPr>
            <a:spLocks noGrp="1"/>
          </p:cNvSpPr>
          <p:nvPr>
            <p:ph type="title" hasCustomPrompt="1"/>
          </p:nvPr>
        </p:nvSpPr>
        <p:spPr>
          <a:xfrm>
            <a:off x="659396" y="437074"/>
            <a:ext cx="3659976" cy="800219"/>
          </a:xfrm>
          <a:prstGeom prst="rect">
            <a:avLst/>
          </a:prstGeom>
        </p:spPr>
        <p:txBody>
          <a:bodyPr wrap="none">
            <a:spAutoFit/>
          </a:bodyPr>
          <a:lstStyle>
            <a:lvl1pPr>
              <a:defRPr>
                <a:solidFill>
                  <a:schemeClr val="tx1"/>
                </a:solidFill>
              </a:defRPr>
            </a:lvl1pPr>
          </a:lstStyle>
          <a:p>
            <a:r>
              <a:rPr lang="en-US" dirty="0"/>
              <a:t>Sample Title</a:t>
            </a:r>
          </a:p>
        </p:txBody>
      </p:sp>
      <p:sp>
        <p:nvSpPr>
          <p:cNvPr id="6" name="AutoShape 1"/>
          <p:cNvSpPr>
            <a:spLocks/>
          </p:cNvSpPr>
          <p:nvPr/>
        </p:nvSpPr>
        <p:spPr bwMode="auto">
          <a:xfrm>
            <a:off x="0" y="1917700"/>
            <a:ext cx="12185650" cy="2235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25400" tIns="25400" rIns="25400" bIns="25400" numCol="1" spcCol="0" rtlCol="0" fromWordArt="0" anchor="ctr" anchorCtr="0" forceAA="0" compatLnSpc="1">
            <a:prstTxWarp prst="textNoShape">
              <a:avLst/>
            </a:prstTxWarp>
            <a:noAutofit/>
          </a:bodyPr>
          <a:lstStyle/>
          <a:p>
            <a:pPr marL="171450" marR="0" lvl="0" indent="0" eaLnBrk="1" latinLnBrk="0">
              <a:lnSpc>
                <a:spcPct val="100000"/>
              </a:lnSpc>
              <a:buClrTx/>
              <a:buSzTx/>
              <a:buFontTx/>
              <a:buNone/>
              <a:tabLst/>
            </a:pPr>
            <a:endParaRPr kumimoji="0" lang="en-US" sz="900" b="0" i="0" u="none" strike="noStrike" cap="none" normalizeH="0" baseline="0" dirty="0">
              <a:ln>
                <a:noFill/>
              </a:ln>
              <a:effectLst/>
              <a:latin typeface="+mj-lt"/>
              <a:cs typeface="Arial" panose="020B0604020202020204" pitchFamily="34" charset="0"/>
            </a:endParaRPr>
          </a:p>
        </p:txBody>
      </p:sp>
    </p:spTree>
    <p:extLst>
      <p:ext uri="{BB962C8B-B14F-4D97-AF65-F5344CB8AC3E}">
        <p14:creationId xmlns:p14="http://schemas.microsoft.com/office/powerpoint/2010/main" val="100978111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custom placeholder 2">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tx1"/>
          </a:solidFill>
          <a:ln>
            <a:noFill/>
          </a:ln>
          <a:effectLst/>
        </p:spPr>
        <p:txBody>
          <a:bodyPr lIns="0" tIns="0" rIns="0" bIns="0" rtlCol="0" anchor="ctr"/>
          <a:lstStyle/>
          <a:p>
            <a:pPr algn="ctr"/>
            <a:endParaRPr lang="pl-PL" sz="2000" dirty="0">
              <a:solidFill>
                <a:srgbClr val="FFFFFF"/>
              </a:solidFill>
              <a:effectLst>
                <a:outerShdw blurRad="38100" dist="38100" dir="2700000" algn="tl">
                  <a:srgbClr val="000000"/>
                </a:outerShdw>
              </a:effectLst>
              <a:latin typeface="Aleo" panose="020F0502020204030203" pitchFamily="34" charset="0"/>
              <a:cs typeface="Arial" panose="020B0604020202020204" pitchFamily="34" charset="0"/>
            </a:endParaRPr>
          </a:p>
        </p:txBody>
      </p:sp>
      <p:sp>
        <p:nvSpPr>
          <p:cNvPr id="5" name="Picture Placeholder 4"/>
          <p:cNvSpPr>
            <a:spLocks noGrp="1"/>
          </p:cNvSpPr>
          <p:nvPr>
            <p:ph type="pic" sz="quarter" idx="10" hasCustomPrompt="1"/>
          </p:nvPr>
        </p:nvSpPr>
        <p:spPr>
          <a:xfrm>
            <a:off x="0" y="0"/>
            <a:ext cx="12192000" cy="6858000"/>
          </a:xfrm>
          <a:prstGeom prst="rect">
            <a:avLst/>
          </a:prstGeom>
        </p:spPr>
        <p:txBody>
          <a:bodyPr/>
          <a:lstStyle/>
          <a:p>
            <a:r>
              <a:rPr lang="en-US" dirty="0"/>
              <a:t> </a:t>
            </a:r>
          </a:p>
        </p:txBody>
      </p:sp>
      <p:sp>
        <p:nvSpPr>
          <p:cNvPr id="3" name="Tytuł 7"/>
          <p:cNvSpPr>
            <a:spLocks noGrp="1"/>
          </p:cNvSpPr>
          <p:nvPr>
            <p:ph type="title" hasCustomPrompt="1"/>
          </p:nvPr>
        </p:nvSpPr>
        <p:spPr>
          <a:xfrm>
            <a:off x="659396" y="437074"/>
            <a:ext cx="5681620" cy="1508105"/>
          </a:xfrm>
          <a:prstGeom prst="rect">
            <a:avLst/>
          </a:prstGeom>
        </p:spPr>
        <p:txBody>
          <a:bodyPr wrap="none">
            <a:spAutoFit/>
          </a:bodyPr>
          <a:lstStyle>
            <a:lvl1pPr>
              <a:defRPr baseline="0">
                <a:solidFill>
                  <a:srgbClr val="FFFFFF"/>
                </a:solidFill>
              </a:defRPr>
            </a:lvl1pPr>
          </a:lstStyle>
          <a:p>
            <a:r>
              <a:rPr lang="en-US" dirty="0"/>
              <a:t>Put here your own</a:t>
            </a:r>
            <a:br>
              <a:rPr lang="en-US" dirty="0"/>
            </a:br>
            <a:r>
              <a:rPr lang="en-US" dirty="0"/>
              <a:t>picture background</a:t>
            </a:r>
          </a:p>
        </p:txBody>
      </p:sp>
    </p:spTree>
    <p:extLst>
      <p:ext uri="{BB962C8B-B14F-4D97-AF65-F5344CB8AC3E}">
        <p14:creationId xmlns:p14="http://schemas.microsoft.com/office/powerpoint/2010/main" val="31714272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custom placeholder 3">
    <p:spTree>
      <p:nvGrpSpPr>
        <p:cNvPr id="1" name=""/>
        <p:cNvGrpSpPr/>
        <p:nvPr/>
      </p:nvGrpSpPr>
      <p:grpSpPr>
        <a:xfrm>
          <a:off x="0" y="0"/>
          <a:ext cx="0" cy="0"/>
          <a:chOff x="0" y="0"/>
          <a:chExt cx="0" cy="0"/>
        </a:xfrm>
      </p:grpSpPr>
      <p:sp>
        <p:nvSpPr>
          <p:cNvPr id="8" name="Rectangle 7"/>
          <p:cNvSpPr/>
          <p:nvPr userDrawn="1"/>
        </p:nvSpPr>
        <p:spPr bwMode="auto">
          <a:xfrm>
            <a:off x="0" y="0"/>
            <a:ext cx="12192000" cy="6858000"/>
          </a:xfrm>
          <a:prstGeom prst="rect">
            <a:avLst/>
          </a:prstGeom>
          <a:solidFill>
            <a:schemeClr val="tx1"/>
          </a:solidFill>
          <a:ln>
            <a:noFill/>
          </a:ln>
          <a:effectLst/>
        </p:spPr>
        <p:txBody>
          <a:bodyPr lIns="0" tIns="0" rIns="0" bIns="0" rtlCol="0" anchor="ctr"/>
          <a:lstStyle/>
          <a:p>
            <a:pPr algn="ctr"/>
            <a:endParaRPr lang="pl-PL" sz="2000" dirty="0">
              <a:solidFill>
                <a:srgbClr val="FFFFFF"/>
              </a:solidFill>
              <a:effectLst>
                <a:outerShdw blurRad="38100" dist="38100" dir="2700000" algn="tl">
                  <a:srgbClr val="000000"/>
                </a:outerShdw>
              </a:effectLst>
              <a:latin typeface="Aleo" panose="020F0502020204030203" pitchFamily="34" charset="0"/>
              <a:cs typeface="Arial" panose="020B0604020202020204" pitchFamily="34" charset="0"/>
            </a:endParaRPr>
          </a:p>
        </p:txBody>
      </p:sp>
      <p:sp>
        <p:nvSpPr>
          <p:cNvPr id="5" name="Picture Placeholder 4"/>
          <p:cNvSpPr>
            <a:spLocks noGrp="1"/>
          </p:cNvSpPr>
          <p:nvPr>
            <p:ph type="pic" sz="quarter" idx="10" hasCustomPrompt="1"/>
          </p:nvPr>
        </p:nvSpPr>
        <p:spPr>
          <a:xfrm>
            <a:off x="0" y="0"/>
            <a:ext cx="12192000" cy="6858000"/>
          </a:xfrm>
          <a:prstGeom prst="rect">
            <a:avLst/>
          </a:prstGeom>
          <a:noFill/>
        </p:spPr>
        <p:txBody>
          <a:bodyPr/>
          <a:lstStyle/>
          <a:p>
            <a:r>
              <a:rPr lang="en-US" dirty="0"/>
              <a:t> </a:t>
            </a:r>
          </a:p>
        </p:txBody>
      </p:sp>
      <p:sp>
        <p:nvSpPr>
          <p:cNvPr id="7" name="Text Placeholder 6"/>
          <p:cNvSpPr>
            <a:spLocks noGrp="1"/>
          </p:cNvSpPr>
          <p:nvPr>
            <p:ph type="body" sz="quarter" idx="11" hasCustomPrompt="1"/>
          </p:nvPr>
        </p:nvSpPr>
        <p:spPr>
          <a:xfrm>
            <a:off x="-6350" y="4819650"/>
            <a:ext cx="12198350" cy="1803400"/>
          </a:xfrm>
          <a:prstGeom prst="rect">
            <a:avLst/>
          </a:prstGeom>
          <a:solidFill>
            <a:srgbClr val="FFFFFF">
              <a:alpha val="89999"/>
            </a:srgbClr>
          </a:solidFill>
          <a:ln w="12700" cap="flat" cmpd="sng">
            <a:solidFill>
              <a:srgbClr val="FFFFFF"/>
            </a:solidFill>
            <a:prstDash val="solid"/>
            <a:miter lim="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ctr"/>
          <a:lstStyle>
            <a:lvl1pPr>
              <a:defRPr lang="en-US" sz="2000" dirty="0">
                <a:solidFill>
                  <a:srgbClr val="FFFFFF"/>
                </a:solidFill>
                <a:effectLst>
                  <a:outerShdw blurRad="38100" dist="38100" dir="2700000" algn="tl">
                    <a:srgbClr val="C0C0C0"/>
                  </a:outerShdw>
                </a:effectLst>
                <a:latin typeface="Lato" panose="020F0502020204030203" pitchFamily="34" charset="0"/>
                <a:ea typeface="Lato" panose="020F0502020204030203" pitchFamily="34" charset="0"/>
                <a:cs typeface="Arial" panose="020B0604020202020204" pitchFamily="34" charset="0"/>
                <a:sym typeface="Gill Sans" charset="0"/>
              </a:defRPr>
            </a:lvl1pPr>
          </a:lstStyle>
          <a:p>
            <a:pPr lvl="0" algn="ctr" defTabSz="292100"/>
            <a:r>
              <a:rPr lang="en-US" dirty="0"/>
              <a:t> </a:t>
            </a:r>
          </a:p>
        </p:txBody>
      </p:sp>
      <p:sp>
        <p:nvSpPr>
          <p:cNvPr id="11" name="Text Placeholder 10"/>
          <p:cNvSpPr>
            <a:spLocks noGrp="1"/>
          </p:cNvSpPr>
          <p:nvPr>
            <p:ph type="body" sz="quarter" idx="12" hasCustomPrompt="1"/>
          </p:nvPr>
        </p:nvSpPr>
        <p:spPr>
          <a:xfrm>
            <a:off x="1698625" y="5165894"/>
            <a:ext cx="8788400" cy="1015663"/>
          </a:xfrm>
          <a:prstGeom prst="rect">
            <a:avLst/>
          </a:prstGeom>
        </p:spPr>
        <p:txBody>
          <a:bodyPr wrap="square" anchor="ctr">
            <a:spAutoFit/>
          </a:bodyPr>
          <a:lstStyle>
            <a:lvl1pPr algn="ctr">
              <a:defRPr sz="2000" baseline="0"/>
            </a:lvl1pPr>
          </a:lstStyle>
          <a:p>
            <a:pPr lvl="0"/>
            <a:r>
              <a:rPr lang="en-US" dirty="0"/>
              <a:t> Describe your thoughts with Lorem ipsum dolor sit </a:t>
            </a:r>
            <a:r>
              <a:rPr lang="en-US" dirty="0" err="1"/>
              <a:t>amet</a:t>
            </a:r>
            <a:r>
              <a:rPr lang="en-US" dirty="0"/>
              <a:t>, as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dolor </a:t>
            </a:r>
            <a:r>
              <a:rPr lang="en-US" dirty="0" err="1"/>
              <a:t>odio</a:t>
            </a:r>
            <a:r>
              <a:rPr lang="en-US" dirty="0"/>
              <a:t>, </a:t>
            </a:r>
            <a:r>
              <a:rPr lang="en-US" dirty="0" err="1"/>
              <a:t>aliquet</a:t>
            </a:r>
            <a:r>
              <a:rPr lang="en-US" dirty="0"/>
              <a:t> </a:t>
            </a:r>
            <a:r>
              <a:rPr lang="en-US" dirty="0" err="1"/>
              <a:t>vel</a:t>
            </a:r>
            <a:r>
              <a:rPr lang="en-US" dirty="0"/>
              <a:t> </a:t>
            </a:r>
            <a:r>
              <a:rPr lang="en-US" dirty="0" err="1"/>
              <a:t>tincidunt</a:t>
            </a:r>
            <a:r>
              <a:rPr lang="en-US" dirty="0"/>
              <a:t> </a:t>
            </a:r>
            <a:r>
              <a:rPr lang="en-US" dirty="0" err="1"/>
              <a:t>eu</a:t>
            </a:r>
            <a:r>
              <a:rPr lang="en-US" dirty="0"/>
              <a:t>, </a:t>
            </a:r>
            <a:r>
              <a:rPr lang="en-US" dirty="0" err="1"/>
              <a:t>lobortis</a:t>
            </a:r>
            <a:r>
              <a:rPr lang="en-US" dirty="0"/>
              <a:t> at </a:t>
            </a:r>
            <a:r>
              <a:rPr lang="en-US" dirty="0" err="1"/>
              <a:t>justo</a:t>
            </a:r>
            <a:r>
              <a:rPr lang="en-US" dirty="0"/>
              <a:t>. </a:t>
            </a:r>
            <a:r>
              <a:rPr lang="en-US" dirty="0" err="1"/>
              <a:t>Sed</a:t>
            </a:r>
            <a:r>
              <a:rPr lang="en-US" dirty="0"/>
              <a:t> </a:t>
            </a:r>
            <a:r>
              <a:rPr lang="en-US" dirty="0" err="1"/>
              <a:t>tristique</a:t>
            </a:r>
            <a:r>
              <a:rPr lang="en-US" dirty="0"/>
              <a:t> dui </a:t>
            </a:r>
            <a:r>
              <a:rPr lang="en-US" dirty="0" err="1"/>
              <a:t>adipiscing</a:t>
            </a:r>
            <a:r>
              <a:rPr lang="en-US" dirty="0"/>
              <a:t> magna </a:t>
            </a:r>
            <a:r>
              <a:rPr lang="en-US" dirty="0" err="1"/>
              <a:t>interdum</a:t>
            </a:r>
            <a:r>
              <a:rPr lang="en-US" dirty="0"/>
              <a:t>, </a:t>
            </a:r>
            <a:r>
              <a:rPr lang="en-US" dirty="0" err="1"/>
              <a:t>sed</a:t>
            </a:r>
            <a:r>
              <a:rPr lang="en-US" dirty="0"/>
              <a:t> </a:t>
            </a:r>
            <a:r>
              <a:rPr lang="en-US" dirty="0" err="1"/>
              <a:t>molestie</a:t>
            </a:r>
            <a:r>
              <a:rPr lang="en-US" dirty="0"/>
              <a:t> </a:t>
            </a:r>
            <a:r>
              <a:rPr lang="en-US" dirty="0" err="1"/>
              <a:t>nunc</a:t>
            </a:r>
            <a:r>
              <a:rPr lang="en-US" dirty="0"/>
              <a:t> </a:t>
            </a:r>
            <a:r>
              <a:rPr lang="en-US" dirty="0" err="1"/>
              <a:t>vulputate</a:t>
            </a:r>
            <a:r>
              <a:rPr lang="en-US" dirty="0"/>
              <a:t>. </a:t>
            </a:r>
          </a:p>
        </p:txBody>
      </p:sp>
      <p:sp>
        <p:nvSpPr>
          <p:cNvPr id="3" name="Tytuł 7"/>
          <p:cNvSpPr>
            <a:spLocks noGrp="1"/>
          </p:cNvSpPr>
          <p:nvPr>
            <p:ph type="title" hasCustomPrompt="1"/>
          </p:nvPr>
        </p:nvSpPr>
        <p:spPr>
          <a:xfrm>
            <a:off x="659396" y="437074"/>
            <a:ext cx="5681620" cy="1508105"/>
          </a:xfrm>
          <a:prstGeom prst="rect">
            <a:avLst/>
          </a:prstGeom>
        </p:spPr>
        <p:txBody>
          <a:bodyPr wrap="none">
            <a:spAutoFit/>
          </a:bodyPr>
          <a:lstStyle>
            <a:lvl1pPr>
              <a:defRPr baseline="0">
                <a:solidFill>
                  <a:srgbClr val="FFFFFF"/>
                </a:solidFill>
              </a:defRPr>
            </a:lvl1pPr>
          </a:lstStyle>
          <a:p>
            <a:r>
              <a:rPr lang="en-US" dirty="0"/>
              <a:t>Put here your own</a:t>
            </a:r>
            <a:br>
              <a:rPr lang="en-US" dirty="0"/>
            </a:br>
            <a:r>
              <a:rPr lang="en-US" dirty="0"/>
              <a:t>picture background</a:t>
            </a:r>
          </a:p>
        </p:txBody>
      </p:sp>
    </p:spTree>
    <p:extLst>
      <p:ext uri="{BB962C8B-B14F-4D97-AF65-F5344CB8AC3E}">
        <p14:creationId xmlns:p14="http://schemas.microsoft.com/office/powerpoint/2010/main" val="75945998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custom placeholder 4">
    <p:spTree>
      <p:nvGrpSpPr>
        <p:cNvPr id="1" name=""/>
        <p:cNvGrpSpPr/>
        <p:nvPr/>
      </p:nvGrpSpPr>
      <p:grpSpPr>
        <a:xfrm>
          <a:off x="0" y="0"/>
          <a:ext cx="0" cy="0"/>
          <a:chOff x="0" y="0"/>
          <a:chExt cx="0" cy="0"/>
        </a:xfrm>
      </p:grpSpPr>
      <p:sp>
        <p:nvSpPr>
          <p:cNvPr id="6" name="Rectangle 5"/>
          <p:cNvSpPr/>
          <p:nvPr userDrawn="1"/>
        </p:nvSpPr>
        <p:spPr bwMode="auto">
          <a:xfrm>
            <a:off x="6486525" y="0"/>
            <a:ext cx="5705475" cy="6858000"/>
          </a:xfrm>
          <a:prstGeom prst="rect">
            <a:avLst/>
          </a:prstGeom>
          <a:solidFill>
            <a:schemeClr val="tx1"/>
          </a:solidFill>
          <a:ln>
            <a:noFill/>
          </a:ln>
          <a:effectLst/>
        </p:spPr>
        <p:txBody>
          <a:bodyPr lIns="0" tIns="0" rIns="0" bIns="0" rtlCol="0" anchor="ctr"/>
          <a:lstStyle/>
          <a:p>
            <a:pPr algn="ctr"/>
            <a:endParaRPr lang="pl-PL" sz="2000" dirty="0">
              <a:solidFill>
                <a:srgbClr val="FFFFFF"/>
              </a:solidFill>
              <a:effectLst>
                <a:outerShdw blurRad="38100" dist="38100" dir="2700000" algn="tl">
                  <a:srgbClr val="000000"/>
                </a:outerShdw>
              </a:effectLst>
              <a:latin typeface="Aleo" panose="020F0502020204030203" pitchFamily="34" charset="0"/>
              <a:cs typeface="Arial" panose="020B0604020202020204" pitchFamily="34" charset="0"/>
            </a:endParaRPr>
          </a:p>
        </p:txBody>
      </p:sp>
      <p:sp>
        <p:nvSpPr>
          <p:cNvPr id="5" name="Picture Placeholder 4"/>
          <p:cNvSpPr>
            <a:spLocks noGrp="1"/>
          </p:cNvSpPr>
          <p:nvPr>
            <p:ph type="pic" sz="quarter" idx="10" hasCustomPrompt="1"/>
          </p:nvPr>
        </p:nvSpPr>
        <p:spPr>
          <a:xfrm>
            <a:off x="6097524" y="0"/>
            <a:ext cx="6094476" cy="6858000"/>
          </a:xfrm>
          <a:prstGeom prst="rect">
            <a:avLst/>
          </a:prstGeom>
          <a:noFill/>
        </p:spPr>
        <p:txBody>
          <a:bodyPr/>
          <a:lstStyle/>
          <a:p>
            <a:r>
              <a:rPr lang="en-US" dirty="0"/>
              <a:t> </a:t>
            </a:r>
          </a:p>
        </p:txBody>
      </p:sp>
      <p:sp>
        <p:nvSpPr>
          <p:cNvPr id="3" name="Tytuł 7"/>
          <p:cNvSpPr>
            <a:spLocks noGrp="1"/>
          </p:cNvSpPr>
          <p:nvPr>
            <p:ph type="title" hasCustomPrompt="1"/>
          </p:nvPr>
        </p:nvSpPr>
        <p:spPr>
          <a:xfrm>
            <a:off x="659396" y="437074"/>
            <a:ext cx="5681620" cy="1508105"/>
          </a:xfrm>
          <a:prstGeom prst="rect">
            <a:avLst/>
          </a:prstGeom>
        </p:spPr>
        <p:txBody>
          <a:bodyPr wrap="none">
            <a:spAutoFit/>
          </a:bodyPr>
          <a:lstStyle>
            <a:lvl1pPr>
              <a:defRPr baseline="0">
                <a:solidFill>
                  <a:schemeClr val="tx1"/>
                </a:solidFill>
              </a:defRPr>
            </a:lvl1pPr>
          </a:lstStyle>
          <a:p>
            <a:r>
              <a:rPr lang="en-US" dirty="0"/>
              <a:t>Put here your own</a:t>
            </a:r>
            <a:br>
              <a:rPr lang="en-US" dirty="0"/>
            </a:br>
            <a:r>
              <a:rPr lang="en-US" dirty="0"/>
              <a:t>picture background</a:t>
            </a:r>
          </a:p>
        </p:txBody>
      </p:sp>
    </p:spTree>
    <p:extLst>
      <p:ext uri="{BB962C8B-B14F-4D97-AF65-F5344CB8AC3E}">
        <p14:creationId xmlns:p14="http://schemas.microsoft.com/office/powerpoint/2010/main" val="98470702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p:cSld name="custom placeholder 5">
    <p:spTree>
      <p:nvGrpSpPr>
        <p:cNvPr id="1" name=""/>
        <p:cNvGrpSpPr/>
        <p:nvPr/>
      </p:nvGrpSpPr>
      <p:grpSpPr>
        <a:xfrm>
          <a:off x="0" y="0"/>
          <a:ext cx="0" cy="0"/>
          <a:chOff x="0" y="0"/>
          <a:chExt cx="0" cy="0"/>
        </a:xfrm>
      </p:grpSpPr>
      <p:sp>
        <p:nvSpPr>
          <p:cNvPr id="4" name="Rectangle 3"/>
          <p:cNvSpPr/>
          <p:nvPr userDrawn="1"/>
        </p:nvSpPr>
        <p:spPr bwMode="auto">
          <a:xfrm>
            <a:off x="0" y="0"/>
            <a:ext cx="6094476" cy="6858000"/>
          </a:xfrm>
          <a:prstGeom prst="rect">
            <a:avLst/>
          </a:prstGeom>
          <a:solidFill>
            <a:schemeClr val="tx1"/>
          </a:solidFill>
          <a:ln>
            <a:noFill/>
          </a:ln>
          <a:effectLst/>
        </p:spPr>
        <p:txBody>
          <a:bodyPr lIns="0" tIns="0" rIns="0" bIns="0" rtlCol="0" anchor="ctr"/>
          <a:lstStyle/>
          <a:p>
            <a:pPr algn="ctr"/>
            <a:endParaRPr lang="pl-PL" sz="2000" dirty="0">
              <a:solidFill>
                <a:srgbClr val="FFFFFF"/>
              </a:solidFill>
              <a:effectLst>
                <a:outerShdw blurRad="38100" dist="38100" dir="2700000" algn="tl">
                  <a:srgbClr val="000000"/>
                </a:outerShdw>
              </a:effectLst>
              <a:latin typeface="Aleo" panose="020F0502020204030203" pitchFamily="34" charset="0"/>
              <a:cs typeface="Arial" panose="020B0604020202020204" pitchFamily="34" charset="0"/>
            </a:endParaRPr>
          </a:p>
        </p:txBody>
      </p:sp>
      <p:sp>
        <p:nvSpPr>
          <p:cNvPr id="5" name="Picture Placeholder 4"/>
          <p:cNvSpPr>
            <a:spLocks noGrp="1"/>
          </p:cNvSpPr>
          <p:nvPr>
            <p:ph type="pic" sz="quarter" idx="10" hasCustomPrompt="1"/>
          </p:nvPr>
        </p:nvSpPr>
        <p:spPr>
          <a:xfrm>
            <a:off x="0" y="0"/>
            <a:ext cx="6094476" cy="6858000"/>
          </a:xfrm>
          <a:prstGeom prst="rect">
            <a:avLst/>
          </a:prstGeom>
          <a:noFill/>
        </p:spPr>
        <p:txBody>
          <a:bodyPr/>
          <a:lstStyle/>
          <a:p>
            <a:r>
              <a:rPr lang="en-US" dirty="0"/>
              <a:t> </a:t>
            </a:r>
          </a:p>
        </p:txBody>
      </p:sp>
      <p:sp>
        <p:nvSpPr>
          <p:cNvPr id="3" name="Tytuł 7"/>
          <p:cNvSpPr>
            <a:spLocks noGrp="1"/>
          </p:cNvSpPr>
          <p:nvPr>
            <p:ph type="title" hasCustomPrompt="1"/>
          </p:nvPr>
        </p:nvSpPr>
        <p:spPr>
          <a:xfrm>
            <a:off x="659396" y="437074"/>
            <a:ext cx="5681620" cy="1508105"/>
          </a:xfrm>
          <a:prstGeom prst="rect">
            <a:avLst/>
          </a:prstGeom>
        </p:spPr>
        <p:txBody>
          <a:bodyPr wrap="none">
            <a:spAutoFit/>
          </a:bodyPr>
          <a:lstStyle>
            <a:lvl1pPr>
              <a:defRPr baseline="0">
                <a:solidFill>
                  <a:srgbClr val="FFFFFF"/>
                </a:solidFill>
              </a:defRPr>
            </a:lvl1pPr>
          </a:lstStyle>
          <a:p>
            <a:r>
              <a:rPr lang="en-US" dirty="0"/>
              <a:t>Put here your own</a:t>
            </a:r>
            <a:br>
              <a:rPr lang="en-US" dirty="0"/>
            </a:br>
            <a:r>
              <a:rPr lang="en-US" dirty="0"/>
              <a:t>picture background</a:t>
            </a:r>
          </a:p>
        </p:txBody>
      </p:sp>
    </p:spTree>
    <p:extLst>
      <p:ext uri="{BB962C8B-B14F-4D97-AF65-F5344CB8AC3E}">
        <p14:creationId xmlns:p14="http://schemas.microsoft.com/office/powerpoint/2010/main" val="332092200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p:cSld name="custom placeholder 1">
    <p:spTree>
      <p:nvGrpSpPr>
        <p:cNvPr id="1" name=""/>
        <p:cNvGrpSpPr/>
        <p:nvPr/>
      </p:nvGrpSpPr>
      <p:grpSpPr>
        <a:xfrm>
          <a:off x="0" y="0"/>
          <a:ext cx="0" cy="0"/>
          <a:chOff x="0" y="0"/>
          <a:chExt cx="0" cy="0"/>
        </a:xfrm>
      </p:grpSpPr>
      <p:sp>
        <p:nvSpPr>
          <p:cNvPr id="4" name="AutoShape 1"/>
          <p:cNvSpPr>
            <a:spLocks/>
          </p:cNvSpPr>
          <p:nvPr/>
        </p:nvSpPr>
        <p:spPr bwMode="auto">
          <a:xfrm>
            <a:off x="4362450" y="-7144"/>
            <a:ext cx="7862094" cy="6900069"/>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46" y="23"/>
                </a:moveTo>
                <a:lnTo>
                  <a:pt x="21530" y="0"/>
                </a:lnTo>
                <a:lnTo>
                  <a:pt x="21600" y="21600"/>
                </a:lnTo>
                <a:lnTo>
                  <a:pt x="0" y="21547"/>
                </a:lnTo>
                <a:lnTo>
                  <a:pt x="9246" y="23"/>
                </a:lnTo>
                <a:close/>
              </a:path>
            </a:pathLst>
          </a:cu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25400" tIns="25400" rIns="25400" bIns="25400" numCol="1" spcCol="0" rtlCol="0" fromWordArt="0" anchor="ctr" anchorCtr="0" forceAA="0" compatLnSpc="1">
            <a:prstTxWarp prst="textNoShape">
              <a:avLst/>
            </a:prstTxWarp>
            <a:noAutofit/>
          </a:bodyPr>
          <a:lstStyle/>
          <a:p>
            <a:pPr marL="171450" marR="0" lvl="0" indent="0" eaLnBrk="1" latinLnBrk="0">
              <a:lnSpc>
                <a:spcPct val="100000"/>
              </a:lnSpc>
              <a:buClrTx/>
              <a:buSzTx/>
              <a:buFontTx/>
              <a:buNone/>
              <a:tabLst/>
            </a:pPr>
            <a:endParaRPr kumimoji="0" lang="en-US" sz="900" b="0" i="0" u="none" strike="noStrike" cap="none" normalizeH="0" baseline="0" dirty="0">
              <a:ln>
                <a:noFill/>
              </a:ln>
              <a:effectLst/>
              <a:latin typeface="+mj-lt"/>
              <a:cs typeface="Arial" panose="020B0604020202020204" pitchFamily="34" charset="0"/>
            </a:endParaRPr>
          </a:p>
        </p:txBody>
      </p:sp>
      <p:sp>
        <p:nvSpPr>
          <p:cNvPr id="8" name="Tytuł 7"/>
          <p:cNvSpPr>
            <a:spLocks noGrp="1"/>
          </p:cNvSpPr>
          <p:nvPr>
            <p:ph type="title" hasCustomPrompt="1"/>
          </p:nvPr>
        </p:nvSpPr>
        <p:spPr>
          <a:xfrm>
            <a:off x="659396" y="437074"/>
            <a:ext cx="3659976" cy="800219"/>
          </a:xfrm>
          <a:prstGeom prst="rect">
            <a:avLst/>
          </a:prstGeom>
        </p:spPr>
        <p:txBody>
          <a:bodyPr wrap="none">
            <a:spAutoFit/>
          </a:bodyPr>
          <a:lstStyle>
            <a:lvl1pPr>
              <a:defRPr>
                <a:solidFill>
                  <a:schemeClr val="tx1"/>
                </a:solidFill>
              </a:defRPr>
            </a:lvl1pPr>
          </a:lstStyle>
          <a:p>
            <a:r>
              <a:rPr lang="en-US" dirty="0"/>
              <a:t>Sample Title</a:t>
            </a:r>
          </a:p>
        </p:txBody>
      </p:sp>
      <p:sp>
        <p:nvSpPr>
          <p:cNvPr id="24" name="Picture Placeholder 23"/>
          <p:cNvSpPr>
            <a:spLocks noGrp="1"/>
          </p:cNvSpPr>
          <p:nvPr>
            <p:ph type="pic" sz="quarter" idx="10" hasCustomPrompt="1"/>
          </p:nvPr>
        </p:nvSpPr>
        <p:spPr>
          <a:xfrm>
            <a:off x="927999" y="2445664"/>
            <a:ext cx="2254939" cy="2602586"/>
          </a:xfrm>
          <a:custGeom>
            <a:avLst/>
            <a:gdLst>
              <a:gd name="connsiteX0" fmla="*/ 2255043 w 4509878"/>
              <a:gd name="connsiteY0" fmla="*/ 0 h 5205172"/>
              <a:gd name="connsiteX1" fmla="*/ 4509878 w 4509878"/>
              <a:gd name="connsiteY1" fmla="*/ 1301353 h 5205172"/>
              <a:gd name="connsiteX2" fmla="*/ 4509878 w 4509878"/>
              <a:gd name="connsiteY2" fmla="*/ 3904060 h 5205172"/>
              <a:gd name="connsiteX3" fmla="*/ 2254835 w 4509878"/>
              <a:gd name="connsiteY3" fmla="*/ 5205172 h 5205172"/>
              <a:gd name="connsiteX4" fmla="*/ 0 w 4509878"/>
              <a:gd name="connsiteY4" fmla="*/ 3903819 h 5205172"/>
              <a:gd name="connsiteX5" fmla="*/ 0 w 4509878"/>
              <a:gd name="connsiteY5" fmla="*/ 1301353 h 520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878" h="5205172">
                <a:moveTo>
                  <a:pt x="2255043" y="0"/>
                </a:moveTo>
                <a:lnTo>
                  <a:pt x="4509878" y="1301353"/>
                </a:lnTo>
                <a:lnTo>
                  <a:pt x="4509878" y="3904060"/>
                </a:lnTo>
                <a:lnTo>
                  <a:pt x="2254835" y="5205172"/>
                </a:lnTo>
                <a:lnTo>
                  <a:pt x="0" y="3903819"/>
                </a:lnTo>
                <a:lnTo>
                  <a:pt x="0" y="1301353"/>
                </a:lnTo>
                <a:close/>
              </a:path>
            </a:pathLst>
          </a:custGeom>
          <a:noFill/>
        </p:spPr>
        <p:txBody>
          <a:bodyPr wrap="square">
            <a:noAutofit/>
          </a:bodyPr>
          <a:lstStyle/>
          <a:p>
            <a:r>
              <a:rPr lang="en-US" dirty="0"/>
              <a:t> </a:t>
            </a:r>
          </a:p>
        </p:txBody>
      </p:sp>
      <p:sp>
        <p:nvSpPr>
          <p:cNvPr id="25" name="Picture Placeholder 24"/>
          <p:cNvSpPr>
            <a:spLocks noGrp="1"/>
          </p:cNvSpPr>
          <p:nvPr>
            <p:ph type="pic" sz="quarter" idx="11" hasCustomPrompt="1"/>
          </p:nvPr>
        </p:nvSpPr>
        <p:spPr>
          <a:xfrm>
            <a:off x="3418692" y="2444750"/>
            <a:ext cx="2254939" cy="2602586"/>
          </a:xfrm>
          <a:custGeom>
            <a:avLst/>
            <a:gdLst>
              <a:gd name="connsiteX0" fmla="*/ 2255043 w 4509878"/>
              <a:gd name="connsiteY0" fmla="*/ 0 h 5205172"/>
              <a:gd name="connsiteX1" fmla="*/ 4509878 w 4509878"/>
              <a:gd name="connsiteY1" fmla="*/ 1301353 h 5205172"/>
              <a:gd name="connsiteX2" fmla="*/ 4509878 w 4509878"/>
              <a:gd name="connsiteY2" fmla="*/ 3904060 h 5205172"/>
              <a:gd name="connsiteX3" fmla="*/ 2254835 w 4509878"/>
              <a:gd name="connsiteY3" fmla="*/ 5205172 h 5205172"/>
              <a:gd name="connsiteX4" fmla="*/ 0 w 4509878"/>
              <a:gd name="connsiteY4" fmla="*/ 3903819 h 5205172"/>
              <a:gd name="connsiteX5" fmla="*/ 0 w 4509878"/>
              <a:gd name="connsiteY5" fmla="*/ 1301353 h 520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878" h="5205172">
                <a:moveTo>
                  <a:pt x="2255043" y="0"/>
                </a:moveTo>
                <a:lnTo>
                  <a:pt x="4509878" y="1301353"/>
                </a:lnTo>
                <a:lnTo>
                  <a:pt x="4509878" y="3904060"/>
                </a:lnTo>
                <a:lnTo>
                  <a:pt x="2254835" y="5205172"/>
                </a:lnTo>
                <a:lnTo>
                  <a:pt x="0" y="3903819"/>
                </a:lnTo>
                <a:lnTo>
                  <a:pt x="0" y="1301353"/>
                </a:lnTo>
                <a:close/>
              </a:path>
            </a:pathLst>
          </a:custGeom>
          <a:noFill/>
        </p:spPr>
        <p:txBody>
          <a:bodyPr wrap="square">
            <a:noAutofit/>
          </a:bodyPr>
          <a:lstStyle/>
          <a:p>
            <a:r>
              <a:rPr lang="en-US" dirty="0"/>
              <a:t> </a:t>
            </a:r>
          </a:p>
        </p:txBody>
      </p:sp>
      <p:sp>
        <p:nvSpPr>
          <p:cNvPr id="28" name="Picture Placeholder 27"/>
          <p:cNvSpPr>
            <a:spLocks noGrp="1"/>
          </p:cNvSpPr>
          <p:nvPr>
            <p:ph type="pic" sz="quarter" idx="12" hasCustomPrompt="1"/>
          </p:nvPr>
        </p:nvSpPr>
        <p:spPr>
          <a:xfrm>
            <a:off x="5905537" y="2444750"/>
            <a:ext cx="2254939" cy="2602586"/>
          </a:xfrm>
          <a:custGeom>
            <a:avLst/>
            <a:gdLst>
              <a:gd name="connsiteX0" fmla="*/ 2255043 w 4509878"/>
              <a:gd name="connsiteY0" fmla="*/ 0 h 5205172"/>
              <a:gd name="connsiteX1" fmla="*/ 4509878 w 4509878"/>
              <a:gd name="connsiteY1" fmla="*/ 1301353 h 5205172"/>
              <a:gd name="connsiteX2" fmla="*/ 4509878 w 4509878"/>
              <a:gd name="connsiteY2" fmla="*/ 3904060 h 5205172"/>
              <a:gd name="connsiteX3" fmla="*/ 2254835 w 4509878"/>
              <a:gd name="connsiteY3" fmla="*/ 5205172 h 5205172"/>
              <a:gd name="connsiteX4" fmla="*/ 0 w 4509878"/>
              <a:gd name="connsiteY4" fmla="*/ 3903819 h 5205172"/>
              <a:gd name="connsiteX5" fmla="*/ 0 w 4509878"/>
              <a:gd name="connsiteY5" fmla="*/ 1301353 h 520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878" h="5205172">
                <a:moveTo>
                  <a:pt x="2255043" y="0"/>
                </a:moveTo>
                <a:lnTo>
                  <a:pt x="4509878" y="1301353"/>
                </a:lnTo>
                <a:lnTo>
                  <a:pt x="4509878" y="3904060"/>
                </a:lnTo>
                <a:lnTo>
                  <a:pt x="2254835" y="5205172"/>
                </a:lnTo>
                <a:lnTo>
                  <a:pt x="0" y="3903819"/>
                </a:lnTo>
                <a:lnTo>
                  <a:pt x="0" y="1301353"/>
                </a:lnTo>
                <a:close/>
              </a:path>
            </a:pathLst>
          </a:custGeom>
          <a:noFill/>
        </p:spPr>
        <p:txBody>
          <a:bodyPr wrap="square">
            <a:noAutofit/>
          </a:bodyPr>
          <a:lstStyle/>
          <a:p>
            <a:r>
              <a:rPr lang="en-US" dirty="0"/>
              <a:t> </a:t>
            </a:r>
          </a:p>
        </p:txBody>
      </p:sp>
      <p:sp>
        <p:nvSpPr>
          <p:cNvPr id="29" name="Picture Placeholder 28"/>
          <p:cNvSpPr>
            <a:spLocks noGrp="1"/>
          </p:cNvSpPr>
          <p:nvPr>
            <p:ph type="pic" sz="quarter" idx="13" hasCustomPrompt="1"/>
          </p:nvPr>
        </p:nvSpPr>
        <p:spPr>
          <a:xfrm>
            <a:off x="8400869" y="2444750"/>
            <a:ext cx="2254939" cy="2602586"/>
          </a:xfrm>
          <a:custGeom>
            <a:avLst/>
            <a:gdLst>
              <a:gd name="connsiteX0" fmla="*/ 2255043 w 4509878"/>
              <a:gd name="connsiteY0" fmla="*/ 0 h 5205172"/>
              <a:gd name="connsiteX1" fmla="*/ 4509878 w 4509878"/>
              <a:gd name="connsiteY1" fmla="*/ 1301353 h 5205172"/>
              <a:gd name="connsiteX2" fmla="*/ 4509878 w 4509878"/>
              <a:gd name="connsiteY2" fmla="*/ 3904060 h 5205172"/>
              <a:gd name="connsiteX3" fmla="*/ 2254835 w 4509878"/>
              <a:gd name="connsiteY3" fmla="*/ 5205172 h 5205172"/>
              <a:gd name="connsiteX4" fmla="*/ 0 w 4509878"/>
              <a:gd name="connsiteY4" fmla="*/ 3903819 h 5205172"/>
              <a:gd name="connsiteX5" fmla="*/ 0 w 4509878"/>
              <a:gd name="connsiteY5" fmla="*/ 1301353 h 520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878" h="5205172">
                <a:moveTo>
                  <a:pt x="2255043" y="0"/>
                </a:moveTo>
                <a:lnTo>
                  <a:pt x="4509878" y="1301353"/>
                </a:lnTo>
                <a:lnTo>
                  <a:pt x="4509878" y="3904060"/>
                </a:lnTo>
                <a:lnTo>
                  <a:pt x="2254835" y="5205172"/>
                </a:lnTo>
                <a:lnTo>
                  <a:pt x="0" y="3903819"/>
                </a:lnTo>
                <a:lnTo>
                  <a:pt x="0" y="1301353"/>
                </a:lnTo>
                <a:close/>
              </a:path>
            </a:pathLst>
          </a:custGeom>
          <a:noFill/>
        </p:spPr>
        <p:txBody>
          <a:bodyPr wrap="square">
            <a:noAutofit/>
          </a:bodyPr>
          <a:lstStyle/>
          <a:p>
            <a:r>
              <a:rPr lang="en-US" dirty="0"/>
              <a:t> </a:t>
            </a:r>
          </a:p>
        </p:txBody>
      </p:sp>
    </p:spTree>
    <p:extLst>
      <p:ext uri="{BB962C8B-B14F-4D97-AF65-F5344CB8AC3E}">
        <p14:creationId xmlns:p14="http://schemas.microsoft.com/office/powerpoint/2010/main" val="406958262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site placeholder 1">
    <p:spTree>
      <p:nvGrpSpPr>
        <p:cNvPr id="1" name=""/>
        <p:cNvGrpSpPr/>
        <p:nvPr/>
      </p:nvGrpSpPr>
      <p:grpSpPr>
        <a:xfrm>
          <a:off x="0" y="0"/>
          <a:ext cx="0" cy="0"/>
          <a:chOff x="0" y="0"/>
          <a:chExt cx="0" cy="0"/>
        </a:xfrm>
      </p:grpSpPr>
      <p:sp>
        <p:nvSpPr>
          <p:cNvPr id="29" name="Picture Placeholder 28"/>
          <p:cNvSpPr>
            <a:spLocks noGrp="1"/>
          </p:cNvSpPr>
          <p:nvPr>
            <p:ph type="pic" sz="quarter" idx="14" hasCustomPrompt="1"/>
          </p:nvPr>
        </p:nvSpPr>
        <p:spPr>
          <a:xfrm>
            <a:off x="3155688" y="2585235"/>
            <a:ext cx="5667112" cy="2874153"/>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txBody>
          <a:bodyPr wrap="square">
            <a:noAutofit/>
          </a:bodyPr>
          <a:lstStyle/>
          <a:p>
            <a:r>
              <a:rPr lang="en-US" dirty="0"/>
              <a:t> </a:t>
            </a:r>
          </a:p>
        </p:txBody>
      </p:sp>
      <p:sp>
        <p:nvSpPr>
          <p:cNvPr id="15" name="Text Placeholder 14"/>
          <p:cNvSpPr>
            <a:spLocks noGrp="1"/>
          </p:cNvSpPr>
          <p:nvPr>
            <p:ph type="body" sz="quarter" idx="10" hasCustomPrompt="1"/>
          </p:nvPr>
        </p:nvSpPr>
        <p:spPr>
          <a:xfrm>
            <a:off x="3155951" y="1936750"/>
            <a:ext cx="5667112" cy="671513"/>
          </a:xfrm>
          <a:custGeom>
            <a:avLst/>
            <a:gdLst>
              <a:gd name="connsiteX0" fmla="*/ 197308 w 11334223"/>
              <a:gd name="connsiteY0" fmla="*/ 0 h 1343025"/>
              <a:gd name="connsiteX1" fmla="*/ 11136915 w 11334223"/>
              <a:gd name="connsiteY1" fmla="*/ 0 h 1343025"/>
              <a:gd name="connsiteX2" fmla="*/ 11334223 w 11334223"/>
              <a:gd name="connsiteY2" fmla="*/ 197186 h 1343025"/>
              <a:gd name="connsiteX3" fmla="*/ 11334223 w 11334223"/>
              <a:gd name="connsiteY3" fmla="*/ 202011 h 1343025"/>
              <a:gd name="connsiteX4" fmla="*/ 11334223 w 11334223"/>
              <a:gd name="connsiteY4" fmla="*/ 216283 h 1343025"/>
              <a:gd name="connsiteX5" fmla="*/ 11334223 w 11334223"/>
              <a:gd name="connsiteY5" fmla="*/ 239696 h 1343025"/>
              <a:gd name="connsiteX6" fmla="*/ 11334223 w 11334223"/>
              <a:gd name="connsiteY6" fmla="*/ 271947 h 1343025"/>
              <a:gd name="connsiteX7" fmla="*/ 11334223 w 11334223"/>
              <a:gd name="connsiteY7" fmla="*/ 312730 h 1343025"/>
              <a:gd name="connsiteX8" fmla="*/ 11334223 w 11334223"/>
              <a:gd name="connsiteY8" fmla="*/ 361742 h 1343025"/>
              <a:gd name="connsiteX9" fmla="*/ 11334223 w 11334223"/>
              <a:gd name="connsiteY9" fmla="*/ 418676 h 1343025"/>
              <a:gd name="connsiteX10" fmla="*/ 11334223 w 11334223"/>
              <a:gd name="connsiteY10" fmla="*/ 483228 h 1343025"/>
              <a:gd name="connsiteX11" fmla="*/ 11334223 w 11334223"/>
              <a:gd name="connsiteY11" fmla="*/ 633969 h 1343025"/>
              <a:gd name="connsiteX12" fmla="*/ 11334223 w 11334223"/>
              <a:gd name="connsiteY12" fmla="*/ 811527 h 1343025"/>
              <a:gd name="connsiteX13" fmla="*/ 11334223 w 11334223"/>
              <a:gd name="connsiteY13" fmla="*/ 1013463 h 1343025"/>
              <a:gd name="connsiteX14" fmla="*/ 11334223 w 11334223"/>
              <a:gd name="connsiteY14" fmla="*/ 1237339 h 1343025"/>
              <a:gd name="connsiteX15" fmla="*/ 11334223 w 11334223"/>
              <a:gd name="connsiteY15" fmla="*/ 1343025 h 1343025"/>
              <a:gd name="connsiteX16" fmla="*/ 0 w 11334223"/>
              <a:gd name="connsiteY16" fmla="*/ 1343025 h 1343025"/>
              <a:gd name="connsiteX17" fmla="*/ 0 w 11334223"/>
              <a:gd name="connsiteY17" fmla="*/ 197186 h 1343025"/>
              <a:gd name="connsiteX18" fmla="*/ 197308 w 11334223"/>
              <a:gd name="connsiteY18" fmla="*/ 0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34223" h="1343025">
                <a:moveTo>
                  <a:pt x="197308" y="0"/>
                </a:moveTo>
                <a:lnTo>
                  <a:pt x="11136915" y="0"/>
                </a:lnTo>
                <a:cubicBezTo>
                  <a:pt x="11246065" y="0"/>
                  <a:pt x="11334223" y="88146"/>
                  <a:pt x="11334223" y="197186"/>
                </a:cubicBezTo>
                <a:lnTo>
                  <a:pt x="11334223" y="202011"/>
                </a:lnTo>
                <a:lnTo>
                  <a:pt x="11334223" y="216283"/>
                </a:lnTo>
                <a:lnTo>
                  <a:pt x="11334223" y="239696"/>
                </a:lnTo>
                <a:lnTo>
                  <a:pt x="11334223" y="271947"/>
                </a:lnTo>
                <a:lnTo>
                  <a:pt x="11334223" y="312730"/>
                </a:lnTo>
                <a:lnTo>
                  <a:pt x="11334223" y="361742"/>
                </a:lnTo>
                <a:lnTo>
                  <a:pt x="11334223" y="418676"/>
                </a:lnTo>
                <a:lnTo>
                  <a:pt x="11334223" y="483228"/>
                </a:lnTo>
                <a:lnTo>
                  <a:pt x="11334223" y="633969"/>
                </a:lnTo>
                <a:lnTo>
                  <a:pt x="11334223" y="811527"/>
                </a:lnTo>
                <a:lnTo>
                  <a:pt x="11334223" y="1013463"/>
                </a:lnTo>
                <a:lnTo>
                  <a:pt x="11334223" y="1237339"/>
                </a:lnTo>
                <a:lnTo>
                  <a:pt x="11334223" y="1343025"/>
                </a:lnTo>
                <a:lnTo>
                  <a:pt x="0" y="1343025"/>
                </a:lnTo>
                <a:lnTo>
                  <a:pt x="0" y="197186"/>
                </a:lnTo>
                <a:cubicBezTo>
                  <a:pt x="0" y="88146"/>
                  <a:pt x="88158" y="0"/>
                  <a:pt x="197308" y="0"/>
                </a:cubicBezTo>
                <a:close/>
              </a:path>
            </a:pathLst>
          </a:custGeom>
          <a:solidFill>
            <a:srgbClr val="CFCFCF"/>
          </a:solidFill>
          <a:ln w="3175">
            <a:solidFill>
              <a:srgbClr val="CFCFCF"/>
            </a:solidFill>
          </a:ln>
        </p:spPr>
        <p:txBody>
          <a:bodyPr wrap="square">
            <a:noAutofit/>
          </a:bodyPr>
          <a:lstStyle>
            <a:lvl1pPr>
              <a:defRPr baseline="0"/>
            </a:lvl1pPr>
          </a:lstStyle>
          <a:p>
            <a:pPr lvl="0"/>
            <a:r>
              <a:rPr lang="en-US" dirty="0"/>
              <a:t> </a:t>
            </a:r>
          </a:p>
        </p:txBody>
      </p:sp>
      <p:sp>
        <p:nvSpPr>
          <p:cNvPr id="3" name="Tytuł 7"/>
          <p:cNvSpPr>
            <a:spLocks noGrp="1"/>
          </p:cNvSpPr>
          <p:nvPr>
            <p:ph type="title" hasCustomPrompt="1"/>
          </p:nvPr>
        </p:nvSpPr>
        <p:spPr>
          <a:xfrm>
            <a:off x="659396" y="437074"/>
            <a:ext cx="3659976" cy="800219"/>
          </a:xfrm>
          <a:prstGeom prst="rect">
            <a:avLst/>
          </a:prstGeom>
        </p:spPr>
        <p:txBody>
          <a:bodyPr wrap="none">
            <a:spAutoFit/>
          </a:bodyPr>
          <a:lstStyle>
            <a:lvl1pPr>
              <a:defRPr>
                <a:solidFill>
                  <a:schemeClr val="tx1"/>
                </a:solidFill>
              </a:defRPr>
            </a:lvl1pPr>
          </a:lstStyle>
          <a:p>
            <a:r>
              <a:rPr lang="en-US" dirty="0"/>
              <a:t>Sample Title</a:t>
            </a:r>
          </a:p>
        </p:txBody>
      </p:sp>
      <p:sp>
        <p:nvSpPr>
          <p:cNvPr id="19" name="Text Placeholder 18"/>
          <p:cNvSpPr>
            <a:spLocks noGrp="1"/>
          </p:cNvSpPr>
          <p:nvPr>
            <p:ph type="body" sz="quarter" idx="11" hasCustomPrompt="1"/>
          </p:nvPr>
        </p:nvSpPr>
        <p:spPr>
          <a:xfrm>
            <a:off x="3155950" y="2101850"/>
            <a:ext cx="5666850" cy="506389"/>
          </a:xfrm>
          <a:custGeom>
            <a:avLst/>
            <a:gdLst>
              <a:gd name="connsiteX0" fmla="*/ 501668 w 11333700"/>
              <a:gd name="connsiteY0" fmla="*/ 0 h 1012778"/>
              <a:gd name="connsiteX1" fmla="*/ 1587390 w 11333700"/>
              <a:gd name="connsiteY1" fmla="*/ 0 h 1012778"/>
              <a:gd name="connsiteX2" fmla="*/ 1834550 w 11333700"/>
              <a:gd name="connsiteY2" fmla="*/ 45437 h 1012778"/>
              <a:gd name="connsiteX3" fmla="*/ 1947373 w 11333700"/>
              <a:gd name="connsiteY3" fmla="*/ 310928 h 1012778"/>
              <a:gd name="connsiteX4" fmla="*/ 11228806 w 11333700"/>
              <a:gd name="connsiteY4" fmla="*/ 310928 h 1012778"/>
              <a:gd name="connsiteX5" fmla="*/ 11333700 w 11333700"/>
              <a:gd name="connsiteY5" fmla="*/ 310928 h 1012778"/>
              <a:gd name="connsiteX6" fmla="*/ 11333700 w 11333700"/>
              <a:gd name="connsiteY6" fmla="*/ 481327 h 1012778"/>
              <a:gd name="connsiteX7" fmla="*/ 11333700 w 11333700"/>
              <a:gd name="connsiteY7" fmla="*/ 683263 h 1012778"/>
              <a:gd name="connsiteX8" fmla="*/ 11333700 w 11333700"/>
              <a:gd name="connsiteY8" fmla="*/ 907139 h 1012778"/>
              <a:gd name="connsiteX9" fmla="*/ 11333700 w 11333700"/>
              <a:gd name="connsiteY9" fmla="*/ 1012778 h 1012778"/>
              <a:gd name="connsiteX10" fmla="*/ 0 w 11333700"/>
              <a:gd name="connsiteY10" fmla="*/ 1012778 h 1012778"/>
              <a:gd name="connsiteX11" fmla="*/ 0 w 11333700"/>
              <a:gd name="connsiteY11" fmla="*/ 310928 h 1012778"/>
              <a:gd name="connsiteX12" fmla="*/ 110724 w 11333700"/>
              <a:gd name="connsiteY12" fmla="*/ 310928 h 1012778"/>
              <a:gd name="connsiteX13" fmla="*/ 254507 w 11333700"/>
              <a:gd name="connsiteY13" fmla="*/ 45437 h 1012778"/>
              <a:gd name="connsiteX14" fmla="*/ 501668 w 11333700"/>
              <a:gd name="connsiteY14" fmla="*/ 0 h 101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33700" h="1012778">
                <a:moveTo>
                  <a:pt x="501668" y="0"/>
                </a:moveTo>
                <a:lnTo>
                  <a:pt x="1587390" y="0"/>
                </a:lnTo>
                <a:cubicBezTo>
                  <a:pt x="1780500" y="0"/>
                  <a:pt x="1818808" y="0"/>
                  <a:pt x="1834550" y="45437"/>
                </a:cubicBezTo>
                <a:lnTo>
                  <a:pt x="1947373" y="310928"/>
                </a:lnTo>
                <a:cubicBezTo>
                  <a:pt x="1947373" y="310928"/>
                  <a:pt x="10197535" y="310928"/>
                  <a:pt x="11228806" y="310928"/>
                </a:cubicBezTo>
                <a:lnTo>
                  <a:pt x="11333700" y="310928"/>
                </a:lnTo>
                <a:lnTo>
                  <a:pt x="11333700" y="481327"/>
                </a:lnTo>
                <a:lnTo>
                  <a:pt x="11333700" y="683263"/>
                </a:lnTo>
                <a:lnTo>
                  <a:pt x="11333700" y="907139"/>
                </a:lnTo>
                <a:lnTo>
                  <a:pt x="11333700" y="1012778"/>
                </a:lnTo>
                <a:lnTo>
                  <a:pt x="0" y="1012778"/>
                </a:lnTo>
                <a:lnTo>
                  <a:pt x="0" y="310928"/>
                </a:lnTo>
                <a:lnTo>
                  <a:pt x="110724" y="310928"/>
                </a:lnTo>
                <a:lnTo>
                  <a:pt x="254507" y="45437"/>
                </a:lnTo>
                <a:cubicBezTo>
                  <a:pt x="273399" y="0"/>
                  <a:pt x="270250" y="0"/>
                  <a:pt x="501668" y="0"/>
                </a:cubicBezTo>
                <a:close/>
              </a:path>
            </a:pathLst>
          </a:custGeom>
          <a:solidFill>
            <a:srgbClr val="E4E4E4"/>
          </a:solidFill>
          <a:ln w="3175">
            <a:solidFill>
              <a:srgbClr val="E4E4E4"/>
            </a:solidFill>
          </a:ln>
        </p:spPr>
        <p:txBody>
          <a:bodyPr wrap="square">
            <a:noAutofit/>
          </a:bodyPr>
          <a:lstStyle>
            <a:lvl1pPr>
              <a:defRPr baseline="0"/>
            </a:lvl1pPr>
          </a:lstStyle>
          <a:p>
            <a:pPr lvl="0"/>
            <a:r>
              <a:rPr lang="en-US" dirty="0"/>
              <a:t> </a:t>
            </a:r>
          </a:p>
        </p:txBody>
      </p:sp>
      <p:sp>
        <p:nvSpPr>
          <p:cNvPr id="22" name="Text Placeholder 21"/>
          <p:cNvSpPr>
            <a:spLocks noGrp="1"/>
          </p:cNvSpPr>
          <p:nvPr>
            <p:ph type="body" sz="quarter" idx="12" hasCustomPrompt="1"/>
          </p:nvPr>
        </p:nvSpPr>
        <p:spPr>
          <a:xfrm>
            <a:off x="3644900" y="2057400"/>
            <a:ext cx="5043483" cy="483386"/>
          </a:xfrm>
          <a:custGeom>
            <a:avLst/>
            <a:gdLst>
              <a:gd name="connsiteX0" fmla="*/ 140494 w 10086965"/>
              <a:gd name="connsiteY0" fmla="*/ 647700 h 966772"/>
              <a:gd name="connsiteX1" fmla="*/ 280988 w 10086965"/>
              <a:gd name="connsiteY1" fmla="*/ 788194 h 966772"/>
              <a:gd name="connsiteX2" fmla="*/ 272181 w 10086965"/>
              <a:gd name="connsiteY2" fmla="*/ 836691 h 966772"/>
              <a:gd name="connsiteX3" fmla="*/ 233610 w 10086965"/>
              <a:gd name="connsiteY3" fmla="*/ 798029 h 966772"/>
              <a:gd name="connsiteX4" fmla="*/ 234156 w 10086965"/>
              <a:gd name="connsiteY4" fmla="*/ 788194 h 966772"/>
              <a:gd name="connsiteX5" fmla="*/ 140494 w 10086965"/>
              <a:gd name="connsiteY5" fmla="*/ 694545 h 966772"/>
              <a:gd name="connsiteX6" fmla="*/ 46818 w 10086965"/>
              <a:gd name="connsiteY6" fmla="*/ 788194 h 966772"/>
              <a:gd name="connsiteX7" fmla="*/ 140494 w 10086965"/>
              <a:gd name="connsiteY7" fmla="*/ 881870 h 966772"/>
              <a:gd name="connsiteX8" fmla="*/ 198799 w 10086965"/>
              <a:gd name="connsiteY8" fmla="*/ 861420 h 966772"/>
              <a:gd name="connsiteX9" fmla="*/ 198786 w 10086965"/>
              <a:gd name="connsiteY9" fmla="*/ 861550 h 966772"/>
              <a:gd name="connsiteX10" fmla="*/ 231958 w 10086965"/>
              <a:gd name="connsiteY10" fmla="*/ 894723 h 966772"/>
              <a:gd name="connsiteX11" fmla="*/ 140494 w 10086965"/>
              <a:gd name="connsiteY11" fmla="*/ 928688 h 966772"/>
              <a:gd name="connsiteX12" fmla="*/ 0 w 10086965"/>
              <a:gd name="connsiteY12" fmla="*/ 788194 h 966772"/>
              <a:gd name="connsiteX13" fmla="*/ 140494 w 10086965"/>
              <a:gd name="connsiteY13" fmla="*/ 647700 h 966772"/>
              <a:gd name="connsiteX14" fmla="*/ 590292 w 10086965"/>
              <a:gd name="connsiteY14" fmla="*/ 609600 h 966772"/>
              <a:gd name="connsiteX15" fmla="*/ 9859789 w 10086965"/>
              <a:gd name="connsiteY15" fmla="*/ 609600 h 966772"/>
              <a:gd name="connsiteX16" fmla="*/ 9903981 w 10086965"/>
              <a:gd name="connsiteY16" fmla="*/ 662534 h 966772"/>
              <a:gd name="connsiteX17" fmla="*/ 9903981 w 10086965"/>
              <a:gd name="connsiteY17" fmla="*/ 913805 h 966772"/>
              <a:gd name="connsiteX18" fmla="*/ 9859789 w 10086965"/>
              <a:gd name="connsiteY18" fmla="*/ 966772 h 966772"/>
              <a:gd name="connsiteX19" fmla="*/ 590292 w 10086965"/>
              <a:gd name="connsiteY19" fmla="*/ 966772 h 966772"/>
              <a:gd name="connsiteX20" fmla="*/ 546100 w 10086965"/>
              <a:gd name="connsiteY20" fmla="*/ 913805 h 966772"/>
              <a:gd name="connsiteX21" fmla="*/ 546100 w 10086965"/>
              <a:gd name="connsiteY21" fmla="*/ 662534 h 966772"/>
              <a:gd name="connsiteX22" fmla="*/ 590292 w 10086965"/>
              <a:gd name="connsiteY22" fmla="*/ 609600 h 966772"/>
              <a:gd name="connsiteX23" fmla="*/ 9996489 w 10086965"/>
              <a:gd name="connsiteY23" fmla="*/ 0 h 966772"/>
              <a:gd name="connsiteX24" fmla="*/ 10086965 w 10086965"/>
              <a:gd name="connsiteY24" fmla="*/ 90496 h 966772"/>
              <a:gd name="connsiteX25" fmla="*/ 9996489 w 10086965"/>
              <a:gd name="connsiteY25" fmla="*/ 180966 h 966772"/>
              <a:gd name="connsiteX26" fmla="*/ 9906001 w 10086965"/>
              <a:gd name="connsiteY26" fmla="*/ 90496 h 966772"/>
              <a:gd name="connsiteX27" fmla="*/ 9996489 w 10086965"/>
              <a:gd name="connsiteY27" fmla="*/ 0 h 966772"/>
              <a:gd name="connsiteX28" fmla="*/ 9704381 w 10086965"/>
              <a:gd name="connsiteY28" fmla="*/ 0 h 966772"/>
              <a:gd name="connsiteX29" fmla="*/ 9794865 w 10086965"/>
              <a:gd name="connsiteY29" fmla="*/ 90496 h 966772"/>
              <a:gd name="connsiteX30" fmla="*/ 9704381 w 10086965"/>
              <a:gd name="connsiteY30" fmla="*/ 180966 h 966772"/>
              <a:gd name="connsiteX31" fmla="*/ 9613901 w 10086965"/>
              <a:gd name="connsiteY31" fmla="*/ 90496 h 966772"/>
              <a:gd name="connsiteX32" fmla="*/ 9704381 w 10086965"/>
              <a:gd name="connsiteY32" fmla="*/ 0 h 966772"/>
              <a:gd name="connsiteX33" fmla="*/ 9425004 w 10086965"/>
              <a:gd name="connsiteY33" fmla="*/ 0 h 966772"/>
              <a:gd name="connsiteX34" fmla="*/ 9515477 w 10086965"/>
              <a:gd name="connsiteY34" fmla="*/ 90496 h 966772"/>
              <a:gd name="connsiteX35" fmla="*/ 9425004 w 10086965"/>
              <a:gd name="connsiteY35" fmla="*/ 180966 h 966772"/>
              <a:gd name="connsiteX36" fmla="*/ 9334500 w 10086965"/>
              <a:gd name="connsiteY36" fmla="*/ 90496 h 966772"/>
              <a:gd name="connsiteX37" fmla="*/ 9425004 w 10086965"/>
              <a:gd name="connsiteY37" fmla="*/ 0 h 96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086965" h="966772">
                <a:moveTo>
                  <a:pt x="140494" y="647700"/>
                </a:moveTo>
                <a:cubicBezTo>
                  <a:pt x="218091" y="647700"/>
                  <a:pt x="280988" y="710597"/>
                  <a:pt x="280988" y="788194"/>
                </a:cubicBezTo>
                <a:cubicBezTo>
                  <a:pt x="280988" y="805275"/>
                  <a:pt x="277762" y="821523"/>
                  <a:pt x="272181" y="836691"/>
                </a:cubicBezTo>
                <a:lnTo>
                  <a:pt x="233610" y="798029"/>
                </a:lnTo>
                <a:cubicBezTo>
                  <a:pt x="233948" y="794803"/>
                  <a:pt x="234156" y="791537"/>
                  <a:pt x="234156" y="788194"/>
                </a:cubicBezTo>
                <a:cubicBezTo>
                  <a:pt x="234156" y="736498"/>
                  <a:pt x="192164" y="694545"/>
                  <a:pt x="140494" y="694545"/>
                </a:cubicBezTo>
                <a:cubicBezTo>
                  <a:pt x="88784" y="694545"/>
                  <a:pt x="46818" y="736498"/>
                  <a:pt x="46818" y="788194"/>
                </a:cubicBezTo>
                <a:cubicBezTo>
                  <a:pt x="46818" y="839995"/>
                  <a:pt x="88784" y="881870"/>
                  <a:pt x="140494" y="881870"/>
                </a:cubicBezTo>
                <a:cubicBezTo>
                  <a:pt x="162517" y="881870"/>
                  <a:pt x="182785" y="874182"/>
                  <a:pt x="198799" y="861420"/>
                </a:cubicBezTo>
                <a:cubicBezTo>
                  <a:pt x="198799" y="861420"/>
                  <a:pt x="198786" y="861550"/>
                  <a:pt x="198786" y="861550"/>
                </a:cubicBezTo>
                <a:lnTo>
                  <a:pt x="231958" y="894723"/>
                </a:lnTo>
                <a:cubicBezTo>
                  <a:pt x="207332" y="915797"/>
                  <a:pt x="175474" y="928688"/>
                  <a:pt x="140494" y="928688"/>
                </a:cubicBezTo>
                <a:cubicBezTo>
                  <a:pt x="62871" y="928688"/>
                  <a:pt x="0" y="865804"/>
                  <a:pt x="0" y="788194"/>
                </a:cubicBezTo>
                <a:cubicBezTo>
                  <a:pt x="0" y="710597"/>
                  <a:pt x="62871" y="647700"/>
                  <a:pt x="140494" y="647700"/>
                </a:cubicBezTo>
                <a:close/>
                <a:moveTo>
                  <a:pt x="590292" y="609600"/>
                </a:moveTo>
                <a:lnTo>
                  <a:pt x="9859789" y="609600"/>
                </a:lnTo>
                <a:cubicBezTo>
                  <a:pt x="9884485" y="609600"/>
                  <a:pt x="9903981" y="633314"/>
                  <a:pt x="9903981" y="662534"/>
                </a:cubicBezTo>
                <a:cubicBezTo>
                  <a:pt x="9903981" y="662534"/>
                  <a:pt x="9903981" y="913805"/>
                  <a:pt x="9903981" y="913805"/>
                </a:cubicBezTo>
                <a:cubicBezTo>
                  <a:pt x="9903981" y="943042"/>
                  <a:pt x="9884485" y="966772"/>
                  <a:pt x="9859789" y="966772"/>
                </a:cubicBezTo>
                <a:lnTo>
                  <a:pt x="590292" y="966772"/>
                </a:lnTo>
                <a:cubicBezTo>
                  <a:pt x="566030" y="966772"/>
                  <a:pt x="546100" y="943042"/>
                  <a:pt x="546100" y="913805"/>
                </a:cubicBezTo>
                <a:lnTo>
                  <a:pt x="546100" y="662534"/>
                </a:lnTo>
                <a:cubicBezTo>
                  <a:pt x="546100" y="633314"/>
                  <a:pt x="566030" y="609600"/>
                  <a:pt x="590292" y="609600"/>
                </a:cubicBezTo>
                <a:close/>
                <a:moveTo>
                  <a:pt x="9996489" y="0"/>
                </a:moveTo>
                <a:cubicBezTo>
                  <a:pt x="10046505" y="0"/>
                  <a:pt x="10086965" y="40535"/>
                  <a:pt x="10086965" y="90496"/>
                </a:cubicBezTo>
                <a:cubicBezTo>
                  <a:pt x="10086965" y="140456"/>
                  <a:pt x="10046505" y="180966"/>
                  <a:pt x="9996489" y="180966"/>
                </a:cubicBezTo>
                <a:cubicBezTo>
                  <a:pt x="9946525" y="180966"/>
                  <a:pt x="9906001" y="140456"/>
                  <a:pt x="9906001" y="90496"/>
                </a:cubicBezTo>
                <a:cubicBezTo>
                  <a:pt x="9906001" y="40535"/>
                  <a:pt x="9946525" y="0"/>
                  <a:pt x="9996489" y="0"/>
                </a:cubicBezTo>
                <a:close/>
                <a:moveTo>
                  <a:pt x="9704381" y="0"/>
                </a:moveTo>
                <a:cubicBezTo>
                  <a:pt x="9754357" y="0"/>
                  <a:pt x="9794865" y="40535"/>
                  <a:pt x="9794865" y="90496"/>
                </a:cubicBezTo>
                <a:cubicBezTo>
                  <a:pt x="9794865" y="140456"/>
                  <a:pt x="9754357" y="180966"/>
                  <a:pt x="9704381" y="180966"/>
                </a:cubicBezTo>
                <a:cubicBezTo>
                  <a:pt x="9654401" y="180966"/>
                  <a:pt x="9613901" y="140456"/>
                  <a:pt x="9613901" y="90496"/>
                </a:cubicBezTo>
                <a:cubicBezTo>
                  <a:pt x="9613901" y="40535"/>
                  <a:pt x="9654401" y="0"/>
                  <a:pt x="9704381" y="0"/>
                </a:cubicBezTo>
                <a:close/>
                <a:moveTo>
                  <a:pt x="9425004" y="0"/>
                </a:moveTo>
                <a:cubicBezTo>
                  <a:pt x="9474940" y="0"/>
                  <a:pt x="9515477" y="40535"/>
                  <a:pt x="9515477" y="90496"/>
                </a:cubicBezTo>
                <a:cubicBezTo>
                  <a:pt x="9515477" y="140456"/>
                  <a:pt x="9474940" y="180966"/>
                  <a:pt x="9425004" y="180966"/>
                </a:cubicBezTo>
                <a:cubicBezTo>
                  <a:pt x="9375060" y="180966"/>
                  <a:pt x="9334500" y="140456"/>
                  <a:pt x="9334500" y="90496"/>
                </a:cubicBezTo>
                <a:cubicBezTo>
                  <a:pt x="9334500" y="40535"/>
                  <a:pt x="9375060" y="0"/>
                  <a:pt x="9425004" y="0"/>
                </a:cubicBezTo>
                <a:close/>
              </a:path>
            </a:pathLst>
          </a:custGeom>
          <a:solidFill>
            <a:srgbClr val="EEEEEE"/>
          </a:solidFill>
          <a:ln w="3175">
            <a:solidFill>
              <a:srgbClr val="EEEEEE"/>
            </a:solidFill>
          </a:ln>
        </p:spPr>
        <p:txBody>
          <a:bodyPr wrap="square">
            <a:noAutofit/>
          </a:bodyPr>
          <a:lstStyle>
            <a:lvl1pPr>
              <a:defRPr baseline="0"/>
            </a:lvl1pPr>
          </a:lstStyle>
          <a:p>
            <a:pPr lvl="0"/>
            <a:r>
              <a:rPr lang="en-US" dirty="0"/>
              <a:t> </a:t>
            </a:r>
          </a:p>
        </p:txBody>
      </p:sp>
      <p:sp>
        <p:nvSpPr>
          <p:cNvPr id="9" name="AutoShape 7"/>
          <p:cNvSpPr>
            <a:spLocks/>
          </p:cNvSpPr>
          <p:nvPr/>
        </p:nvSpPr>
        <p:spPr bwMode="auto">
          <a:xfrm>
            <a:off x="3740150" y="2451100"/>
            <a:ext cx="60325" cy="36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15066" y="18404"/>
                </a:lnTo>
                <a:cubicBezTo>
                  <a:pt x="15066" y="18404"/>
                  <a:pt x="14154" y="21599"/>
                  <a:pt x="11451" y="21599"/>
                </a:cubicBezTo>
                <a:cubicBezTo>
                  <a:pt x="8897" y="21599"/>
                  <a:pt x="7509" y="18366"/>
                  <a:pt x="7509" y="18366"/>
                </a:cubicBezTo>
                <a:cubicBezTo>
                  <a:pt x="7509" y="18366"/>
                  <a:pt x="0" y="0"/>
                  <a:pt x="0" y="0"/>
                </a:cubicBezTo>
                <a:close/>
              </a:path>
            </a:pathLst>
          </a:custGeom>
          <a:solidFill>
            <a:srgbClr val="EEEEEE"/>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19050" tIns="19050" rIns="19050" bIns="1905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15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spTree>
    <p:extLst>
      <p:ext uri="{BB962C8B-B14F-4D97-AF65-F5344CB8AC3E}">
        <p14:creationId xmlns:p14="http://schemas.microsoft.com/office/powerpoint/2010/main" val="20836615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custom placeholder 4">
    <p:spTree>
      <p:nvGrpSpPr>
        <p:cNvPr id="1" name=""/>
        <p:cNvGrpSpPr/>
        <p:nvPr/>
      </p:nvGrpSpPr>
      <p:grpSpPr>
        <a:xfrm>
          <a:off x="0" y="0"/>
          <a:ext cx="0" cy="0"/>
          <a:chOff x="0" y="0"/>
          <a:chExt cx="0" cy="0"/>
        </a:xfrm>
      </p:grpSpPr>
      <p:sp>
        <p:nvSpPr>
          <p:cNvPr id="6" name="Rectangle 5"/>
          <p:cNvSpPr/>
          <p:nvPr userDrawn="1"/>
        </p:nvSpPr>
        <p:spPr bwMode="auto">
          <a:xfrm>
            <a:off x="6486525" y="0"/>
            <a:ext cx="5705475" cy="6858000"/>
          </a:xfrm>
          <a:prstGeom prst="rect">
            <a:avLst/>
          </a:prstGeom>
          <a:solidFill>
            <a:schemeClr val="tx1"/>
          </a:solidFill>
          <a:ln>
            <a:noFill/>
          </a:ln>
          <a:effectLst/>
        </p:spPr>
        <p:txBody>
          <a:bodyPr lIns="0" tIns="0" rIns="0" bIns="0" rtlCol="0" anchor="ctr"/>
          <a:lstStyle/>
          <a:p>
            <a:pPr algn="ctr"/>
            <a:endParaRPr lang="pl-PL" sz="2000" dirty="0">
              <a:solidFill>
                <a:srgbClr val="FFFFFF"/>
              </a:solidFill>
              <a:effectLst>
                <a:outerShdw blurRad="38100" dist="38100" dir="2700000" algn="tl">
                  <a:srgbClr val="000000"/>
                </a:outerShdw>
              </a:effectLst>
              <a:latin typeface="Aleo" panose="020F0502020204030203" pitchFamily="34" charset="0"/>
              <a:cs typeface="Arial" panose="020B0604020202020204" pitchFamily="34" charset="0"/>
            </a:endParaRPr>
          </a:p>
        </p:txBody>
      </p:sp>
      <p:sp>
        <p:nvSpPr>
          <p:cNvPr id="5" name="Picture Placeholder 4"/>
          <p:cNvSpPr>
            <a:spLocks noGrp="1"/>
          </p:cNvSpPr>
          <p:nvPr>
            <p:ph type="pic" sz="quarter" idx="10" hasCustomPrompt="1"/>
          </p:nvPr>
        </p:nvSpPr>
        <p:spPr>
          <a:xfrm>
            <a:off x="6097524" y="0"/>
            <a:ext cx="6094476" cy="6858000"/>
          </a:xfrm>
          <a:prstGeom prst="rect">
            <a:avLst/>
          </a:prstGeom>
          <a:noFill/>
        </p:spPr>
        <p:txBody>
          <a:bodyPr/>
          <a:lstStyle/>
          <a:p>
            <a:r>
              <a:rPr lang="en-US" dirty="0"/>
              <a:t> </a:t>
            </a:r>
          </a:p>
        </p:txBody>
      </p:sp>
      <p:sp>
        <p:nvSpPr>
          <p:cNvPr id="3" name="Tytuł 7"/>
          <p:cNvSpPr>
            <a:spLocks noGrp="1"/>
          </p:cNvSpPr>
          <p:nvPr>
            <p:ph type="title" hasCustomPrompt="1"/>
          </p:nvPr>
        </p:nvSpPr>
        <p:spPr>
          <a:xfrm>
            <a:off x="659396" y="437074"/>
            <a:ext cx="5681620" cy="1508105"/>
          </a:xfrm>
          <a:prstGeom prst="rect">
            <a:avLst/>
          </a:prstGeom>
        </p:spPr>
        <p:txBody>
          <a:bodyPr wrap="none">
            <a:spAutoFit/>
          </a:bodyPr>
          <a:lstStyle>
            <a:lvl1pPr>
              <a:defRPr baseline="0">
                <a:solidFill>
                  <a:schemeClr val="tx1"/>
                </a:solidFill>
              </a:defRPr>
            </a:lvl1pPr>
          </a:lstStyle>
          <a:p>
            <a:r>
              <a:rPr lang="en-US" dirty="0"/>
              <a:t>Put here your own</a:t>
            </a:r>
            <a:br>
              <a:rPr lang="en-US" dirty="0"/>
            </a:br>
            <a:r>
              <a:rPr lang="en-US" dirty="0"/>
              <a:t>picture background</a:t>
            </a:r>
          </a:p>
        </p:txBody>
      </p:sp>
    </p:spTree>
    <p:extLst>
      <p:ext uri="{BB962C8B-B14F-4D97-AF65-F5344CB8AC3E}">
        <p14:creationId xmlns:p14="http://schemas.microsoft.com/office/powerpoint/2010/main" val="127819771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site placeholder 2">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659396" y="437074"/>
            <a:ext cx="3659976" cy="800219"/>
          </a:xfrm>
          <a:prstGeom prst="rect">
            <a:avLst/>
          </a:prstGeom>
        </p:spPr>
        <p:txBody>
          <a:bodyPr wrap="none">
            <a:spAutoFit/>
          </a:bodyPr>
          <a:lstStyle>
            <a:lvl1pPr>
              <a:defRPr>
                <a:solidFill>
                  <a:schemeClr val="tx1"/>
                </a:solidFill>
              </a:defRPr>
            </a:lvl1pPr>
          </a:lstStyle>
          <a:p>
            <a:r>
              <a:rPr lang="en-US" dirty="0"/>
              <a:t>Sample Title</a:t>
            </a:r>
          </a:p>
        </p:txBody>
      </p:sp>
      <p:sp>
        <p:nvSpPr>
          <p:cNvPr id="5" name="Picture Placeholder 4"/>
          <p:cNvSpPr>
            <a:spLocks noGrp="1"/>
          </p:cNvSpPr>
          <p:nvPr>
            <p:ph type="pic" sz="quarter" idx="14" hasCustomPrompt="1"/>
          </p:nvPr>
        </p:nvSpPr>
        <p:spPr>
          <a:xfrm>
            <a:off x="838200" y="2585235"/>
            <a:ext cx="5115233" cy="2594260"/>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txBody>
          <a:bodyPr wrap="square">
            <a:noAutofit/>
          </a:bodyPr>
          <a:lstStyle/>
          <a:p>
            <a:r>
              <a:rPr lang="en-US" dirty="0"/>
              <a:t> </a:t>
            </a:r>
          </a:p>
        </p:txBody>
      </p:sp>
      <p:sp>
        <p:nvSpPr>
          <p:cNvPr id="6" name="Picture Placeholder 5"/>
          <p:cNvSpPr>
            <a:spLocks noGrp="1"/>
          </p:cNvSpPr>
          <p:nvPr>
            <p:ph type="pic" sz="quarter" idx="15" hasCustomPrompt="1"/>
          </p:nvPr>
        </p:nvSpPr>
        <p:spPr>
          <a:xfrm>
            <a:off x="6238567" y="2585235"/>
            <a:ext cx="5115233" cy="2594260"/>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txBody>
          <a:bodyPr wrap="square">
            <a:noAutofit/>
          </a:bodyPr>
          <a:lstStyle/>
          <a:p>
            <a:r>
              <a:rPr lang="en-US" dirty="0"/>
              <a:t> </a:t>
            </a:r>
          </a:p>
        </p:txBody>
      </p:sp>
    </p:spTree>
    <p:extLst>
      <p:ext uri="{BB962C8B-B14F-4D97-AF65-F5344CB8AC3E}">
        <p14:creationId xmlns:p14="http://schemas.microsoft.com/office/powerpoint/2010/main" val="216622327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site placeholder 3">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659396" y="437074"/>
            <a:ext cx="3659976" cy="800219"/>
          </a:xfrm>
          <a:prstGeom prst="rect">
            <a:avLst/>
          </a:prstGeom>
        </p:spPr>
        <p:txBody>
          <a:bodyPr wrap="none">
            <a:spAutoFit/>
          </a:bodyPr>
          <a:lstStyle>
            <a:lvl1pPr>
              <a:defRPr>
                <a:solidFill>
                  <a:schemeClr val="tx1"/>
                </a:solidFill>
              </a:defRPr>
            </a:lvl1pPr>
          </a:lstStyle>
          <a:p>
            <a:r>
              <a:rPr lang="en-US" dirty="0"/>
              <a:t>Sample Title</a:t>
            </a:r>
          </a:p>
        </p:txBody>
      </p:sp>
      <p:sp>
        <p:nvSpPr>
          <p:cNvPr id="8" name="Picture Placeholder 5"/>
          <p:cNvSpPr>
            <a:spLocks noGrp="1"/>
          </p:cNvSpPr>
          <p:nvPr>
            <p:ph type="pic" sz="quarter" idx="14"/>
          </p:nvPr>
        </p:nvSpPr>
        <p:spPr>
          <a:xfrm>
            <a:off x="1371600" y="2177435"/>
            <a:ext cx="6336507" cy="3213646"/>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sp>
      <p:sp>
        <p:nvSpPr>
          <p:cNvPr id="9" name="Picture Placeholder 6"/>
          <p:cNvSpPr>
            <a:spLocks noGrp="1"/>
          </p:cNvSpPr>
          <p:nvPr>
            <p:ph type="pic" sz="quarter" idx="15"/>
          </p:nvPr>
        </p:nvSpPr>
        <p:spPr>
          <a:xfrm>
            <a:off x="7937501" y="1785870"/>
            <a:ext cx="2959100" cy="1506781"/>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sp>
      <p:sp>
        <p:nvSpPr>
          <p:cNvPr id="10" name="Picture Placeholder 7"/>
          <p:cNvSpPr>
            <a:spLocks noGrp="1"/>
          </p:cNvSpPr>
          <p:nvPr>
            <p:ph type="pic" sz="quarter" idx="16"/>
          </p:nvPr>
        </p:nvSpPr>
        <p:spPr>
          <a:xfrm>
            <a:off x="7950994" y="3902309"/>
            <a:ext cx="2959100" cy="1500748"/>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sp>
    </p:spTree>
    <p:extLst>
      <p:ext uri="{BB962C8B-B14F-4D97-AF65-F5344CB8AC3E}">
        <p14:creationId xmlns:p14="http://schemas.microsoft.com/office/powerpoint/2010/main" val="191679634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p:cSld name="site placeholder 4">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659396" y="437074"/>
            <a:ext cx="3659976" cy="800219"/>
          </a:xfrm>
          <a:prstGeom prst="rect">
            <a:avLst/>
          </a:prstGeom>
        </p:spPr>
        <p:txBody>
          <a:bodyPr wrap="none">
            <a:spAutoFit/>
          </a:bodyPr>
          <a:lstStyle>
            <a:lvl1pPr>
              <a:defRPr>
                <a:solidFill>
                  <a:schemeClr val="tx1"/>
                </a:solidFill>
              </a:defRPr>
            </a:lvl1pPr>
          </a:lstStyle>
          <a:p>
            <a:r>
              <a:rPr lang="en-US" dirty="0"/>
              <a:t>Sample Title</a:t>
            </a:r>
          </a:p>
        </p:txBody>
      </p:sp>
      <p:sp>
        <p:nvSpPr>
          <p:cNvPr id="4" name="Picture Placeholder 3"/>
          <p:cNvSpPr>
            <a:spLocks noGrp="1"/>
          </p:cNvSpPr>
          <p:nvPr>
            <p:ph type="pic" sz="quarter" idx="10" hasCustomPrompt="1"/>
          </p:nvPr>
        </p:nvSpPr>
        <p:spPr>
          <a:xfrm>
            <a:off x="5232400" y="2324100"/>
            <a:ext cx="1757363" cy="3121025"/>
          </a:xfrm>
          <a:prstGeom prst="rect">
            <a:avLst/>
          </a:prstGeom>
        </p:spPr>
        <p:txBody>
          <a:bodyPr/>
          <a:lstStyle/>
          <a:p>
            <a:r>
              <a:rPr lang="en-US" dirty="0"/>
              <a:t> </a:t>
            </a:r>
          </a:p>
        </p:txBody>
      </p:sp>
    </p:spTree>
    <p:extLst>
      <p:ext uri="{BB962C8B-B14F-4D97-AF65-F5344CB8AC3E}">
        <p14:creationId xmlns:p14="http://schemas.microsoft.com/office/powerpoint/2010/main" val="235229988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site placeholder 5">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659396" y="437074"/>
            <a:ext cx="3659976" cy="800219"/>
          </a:xfrm>
          <a:prstGeom prst="rect">
            <a:avLst/>
          </a:prstGeom>
        </p:spPr>
        <p:txBody>
          <a:bodyPr wrap="none">
            <a:spAutoFit/>
          </a:bodyPr>
          <a:lstStyle>
            <a:lvl1pPr>
              <a:defRPr>
                <a:solidFill>
                  <a:schemeClr val="tx1"/>
                </a:solidFill>
              </a:defRPr>
            </a:lvl1pPr>
          </a:lstStyle>
          <a:p>
            <a:r>
              <a:rPr lang="en-US" dirty="0"/>
              <a:t>Sample Title</a:t>
            </a:r>
          </a:p>
        </p:txBody>
      </p:sp>
      <p:sp>
        <p:nvSpPr>
          <p:cNvPr id="4" name="Picture Placeholder 3"/>
          <p:cNvSpPr>
            <a:spLocks noGrp="1"/>
          </p:cNvSpPr>
          <p:nvPr>
            <p:ph type="pic" sz="quarter" idx="10" hasCustomPrompt="1"/>
          </p:nvPr>
        </p:nvSpPr>
        <p:spPr>
          <a:xfrm>
            <a:off x="6292953" y="2324100"/>
            <a:ext cx="1757363" cy="3121025"/>
          </a:xfrm>
          <a:prstGeom prst="rect">
            <a:avLst/>
          </a:prstGeom>
        </p:spPr>
        <p:txBody>
          <a:bodyPr/>
          <a:lstStyle/>
          <a:p>
            <a:r>
              <a:rPr lang="en-US" dirty="0"/>
              <a:t> </a:t>
            </a:r>
          </a:p>
        </p:txBody>
      </p:sp>
      <p:sp>
        <p:nvSpPr>
          <p:cNvPr id="5" name="Picture Placeholder 3"/>
          <p:cNvSpPr>
            <a:spLocks noGrp="1"/>
          </p:cNvSpPr>
          <p:nvPr>
            <p:ph type="pic" sz="quarter" idx="11" hasCustomPrompt="1"/>
          </p:nvPr>
        </p:nvSpPr>
        <p:spPr>
          <a:xfrm>
            <a:off x="4106013" y="2324100"/>
            <a:ext cx="1757363" cy="3121025"/>
          </a:xfrm>
          <a:prstGeom prst="rect">
            <a:avLst/>
          </a:prstGeom>
        </p:spPr>
        <p:txBody>
          <a:bodyPr/>
          <a:lstStyle/>
          <a:p>
            <a:r>
              <a:rPr lang="en-US" dirty="0"/>
              <a:t> </a:t>
            </a:r>
          </a:p>
        </p:txBody>
      </p:sp>
    </p:spTree>
    <p:extLst>
      <p:ext uri="{BB962C8B-B14F-4D97-AF65-F5344CB8AC3E}">
        <p14:creationId xmlns:p14="http://schemas.microsoft.com/office/powerpoint/2010/main" val="97937356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p:cSld name="site placeholder 7">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659396" y="437074"/>
            <a:ext cx="3659976" cy="800219"/>
          </a:xfrm>
          <a:prstGeom prst="rect">
            <a:avLst/>
          </a:prstGeom>
        </p:spPr>
        <p:txBody>
          <a:bodyPr wrap="none">
            <a:spAutoFit/>
          </a:bodyPr>
          <a:lstStyle>
            <a:lvl1pPr>
              <a:defRPr>
                <a:solidFill>
                  <a:schemeClr val="tx1"/>
                </a:solidFill>
              </a:defRPr>
            </a:lvl1pPr>
          </a:lstStyle>
          <a:p>
            <a:r>
              <a:rPr lang="en-US" dirty="0"/>
              <a:t>Sample Title</a:t>
            </a:r>
          </a:p>
        </p:txBody>
      </p:sp>
      <p:sp>
        <p:nvSpPr>
          <p:cNvPr id="4" name="Picture Placeholder 3"/>
          <p:cNvSpPr>
            <a:spLocks noGrp="1"/>
          </p:cNvSpPr>
          <p:nvPr>
            <p:ph type="pic" sz="quarter" idx="10" hasCustomPrompt="1"/>
          </p:nvPr>
        </p:nvSpPr>
        <p:spPr>
          <a:xfrm>
            <a:off x="7244080" y="2324100"/>
            <a:ext cx="1757363" cy="3121025"/>
          </a:xfrm>
          <a:prstGeom prst="rect">
            <a:avLst/>
          </a:prstGeom>
        </p:spPr>
        <p:txBody>
          <a:bodyPr/>
          <a:lstStyle/>
          <a:p>
            <a:r>
              <a:rPr lang="en-US" dirty="0"/>
              <a:t> </a:t>
            </a:r>
          </a:p>
        </p:txBody>
      </p:sp>
      <p:sp>
        <p:nvSpPr>
          <p:cNvPr id="5" name="Picture Placeholder 3"/>
          <p:cNvSpPr>
            <a:spLocks noGrp="1"/>
          </p:cNvSpPr>
          <p:nvPr>
            <p:ph type="pic" sz="quarter" idx="11" hasCustomPrompt="1"/>
          </p:nvPr>
        </p:nvSpPr>
        <p:spPr>
          <a:xfrm>
            <a:off x="5057140" y="2324100"/>
            <a:ext cx="1757363" cy="3121025"/>
          </a:xfrm>
          <a:prstGeom prst="rect">
            <a:avLst/>
          </a:prstGeom>
        </p:spPr>
        <p:txBody>
          <a:bodyPr/>
          <a:lstStyle/>
          <a:p>
            <a:r>
              <a:rPr lang="en-US" dirty="0"/>
              <a:t> </a:t>
            </a:r>
          </a:p>
        </p:txBody>
      </p:sp>
      <p:sp>
        <p:nvSpPr>
          <p:cNvPr id="6" name="Picture Placeholder 3"/>
          <p:cNvSpPr>
            <a:spLocks noGrp="1"/>
          </p:cNvSpPr>
          <p:nvPr>
            <p:ph type="pic" sz="quarter" idx="12" hasCustomPrompt="1"/>
          </p:nvPr>
        </p:nvSpPr>
        <p:spPr>
          <a:xfrm>
            <a:off x="2870200" y="2324100"/>
            <a:ext cx="1757363" cy="3121025"/>
          </a:xfrm>
          <a:prstGeom prst="rect">
            <a:avLst/>
          </a:prstGeom>
        </p:spPr>
        <p:txBody>
          <a:bodyPr/>
          <a:lstStyle/>
          <a:p>
            <a:r>
              <a:rPr lang="en-US" dirty="0"/>
              <a:t> </a:t>
            </a:r>
          </a:p>
        </p:txBody>
      </p:sp>
    </p:spTree>
    <p:extLst>
      <p:ext uri="{BB962C8B-B14F-4D97-AF65-F5344CB8AC3E}">
        <p14:creationId xmlns:p14="http://schemas.microsoft.com/office/powerpoint/2010/main" val="188409860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4371258" y="-7132"/>
            <a:ext cx="7820742" cy="6865132"/>
          </a:xfrm>
          <a:custGeom>
            <a:avLst/>
            <a:gdLst>
              <a:gd name="connsiteX0" fmla="*/ 15641484 w 15641484"/>
              <a:gd name="connsiteY0" fmla="*/ 0 h 13730264"/>
              <a:gd name="connsiteX1" fmla="*/ 15641484 w 15641484"/>
              <a:gd name="connsiteY1" fmla="*/ 13730264 h 13730264"/>
              <a:gd name="connsiteX2" fmla="*/ 0 w 15641484"/>
              <a:gd name="connsiteY2" fmla="*/ 13730264 h 13730264"/>
              <a:gd name="connsiteX3" fmla="*/ 6713211 w 15641484"/>
              <a:gd name="connsiteY3" fmla="*/ 14671 h 13730264"/>
            </a:gdLst>
            <a:ahLst/>
            <a:cxnLst>
              <a:cxn ang="0">
                <a:pos x="connsiteX0" y="connsiteY0"/>
              </a:cxn>
              <a:cxn ang="0">
                <a:pos x="connsiteX1" y="connsiteY1"/>
              </a:cxn>
              <a:cxn ang="0">
                <a:pos x="connsiteX2" y="connsiteY2"/>
              </a:cxn>
              <a:cxn ang="0">
                <a:pos x="connsiteX3" y="connsiteY3"/>
              </a:cxn>
            </a:cxnLst>
            <a:rect l="l" t="t" r="r" b="b"/>
            <a:pathLst>
              <a:path w="15641484" h="13730264">
                <a:moveTo>
                  <a:pt x="15641484" y="0"/>
                </a:moveTo>
                <a:lnTo>
                  <a:pt x="15641484" y="13730264"/>
                </a:lnTo>
                <a:lnTo>
                  <a:pt x="0" y="13730264"/>
                </a:lnTo>
                <a:lnTo>
                  <a:pt x="6713211" y="14671"/>
                </a:lnTo>
                <a:close/>
              </a:path>
            </a:pathLst>
          </a:cu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25400" tIns="25400" rIns="25400" bIns="25400" numCol="1" spcCol="0" rtlCol="0" fromWordArt="0" anchor="ctr" anchorCtr="0" forceAA="0" compatLnSpc="1">
            <a:prstTxWarp prst="textNoShape">
              <a:avLst/>
            </a:prstTxWarp>
            <a:noAutofit/>
          </a:bodyPr>
          <a:lstStyle/>
          <a:p>
            <a:pPr marL="171450" marR="0" lvl="0" indent="0" eaLnBrk="1" latinLnBrk="0">
              <a:lnSpc>
                <a:spcPct val="100000"/>
              </a:lnSpc>
              <a:buClrTx/>
              <a:buSzTx/>
              <a:buFontTx/>
              <a:buNone/>
              <a:tabLst/>
            </a:pPr>
            <a:endParaRPr kumimoji="0" lang="en-US" sz="900" b="0" i="0" u="none" strike="noStrike" cap="none" normalizeH="0" baseline="0" dirty="0">
              <a:ln>
                <a:noFill/>
              </a:ln>
              <a:effectLst/>
              <a:latin typeface="+mj-lt"/>
              <a:cs typeface="Arial" panose="020B0604020202020204" pitchFamily="34" charset="0"/>
            </a:endParaRPr>
          </a:p>
        </p:txBody>
      </p:sp>
    </p:spTree>
    <p:extLst>
      <p:ext uri="{BB962C8B-B14F-4D97-AF65-F5344CB8AC3E}">
        <p14:creationId xmlns:p14="http://schemas.microsoft.com/office/powerpoint/2010/main" val="286225086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title middle">
    <p:spTree>
      <p:nvGrpSpPr>
        <p:cNvPr id="1" name=""/>
        <p:cNvGrpSpPr/>
        <p:nvPr/>
      </p:nvGrpSpPr>
      <p:grpSpPr>
        <a:xfrm>
          <a:off x="0" y="0"/>
          <a:ext cx="0" cy="0"/>
          <a:chOff x="0" y="0"/>
          <a:chExt cx="0" cy="0"/>
        </a:xfrm>
      </p:grpSpPr>
      <p:sp>
        <p:nvSpPr>
          <p:cNvPr id="5" name="Freeform 4"/>
          <p:cNvSpPr>
            <a:spLocks/>
          </p:cNvSpPr>
          <p:nvPr userDrawn="1"/>
        </p:nvSpPr>
        <p:spPr bwMode="auto">
          <a:xfrm>
            <a:off x="4371258" y="-7132"/>
            <a:ext cx="7820742" cy="6865132"/>
          </a:xfrm>
          <a:custGeom>
            <a:avLst/>
            <a:gdLst>
              <a:gd name="connsiteX0" fmla="*/ 15641484 w 15641484"/>
              <a:gd name="connsiteY0" fmla="*/ 0 h 13730264"/>
              <a:gd name="connsiteX1" fmla="*/ 15641484 w 15641484"/>
              <a:gd name="connsiteY1" fmla="*/ 13730264 h 13730264"/>
              <a:gd name="connsiteX2" fmla="*/ 0 w 15641484"/>
              <a:gd name="connsiteY2" fmla="*/ 13730264 h 13730264"/>
              <a:gd name="connsiteX3" fmla="*/ 6713211 w 15641484"/>
              <a:gd name="connsiteY3" fmla="*/ 14671 h 13730264"/>
            </a:gdLst>
            <a:ahLst/>
            <a:cxnLst>
              <a:cxn ang="0">
                <a:pos x="connsiteX0" y="connsiteY0"/>
              </a:cxn>
              <a:cxn ang="0">
                <a:pos x="connsiteX1" y="connsiteY1"/>
              </a:cxn>
              <a:cxn ang="0">
                <a:pos x="connsiteX2" y="connsiteY2"/>
              </a:cxn>
              <a:cxn ang="0">
                <a:pos x="connsiteX3" y="connsiteY3"/>
              </a:cxn>
            </a:cxnLst>
            <a:rect l="l" t="t" r="r" b="b"/>
            <a:pathLst>
              <a:path w="15641484" h="13730264">
                <a:moveTo>
                  <a:pt x="15641484" y="0"/>
                </a:moveTo>
                <a:lnTo>
                  <a:pt x="15641484" y="13730264"/>
                </a:lnTo>
                <a:lnTo>
                  <a:pt x="0" y="13730264"/>
                </a:lnTo>
                <a:lnTo>
                  <a:pt x="6713211" y="14671"/>
                </a:lnTo>
                <a:close/>
              </a:path>
            </a:pathLst>
          </a:cu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25400" tIns="25400" rIns="25400" bIns="25400" numCol="1" spcCol="0" rtlCol="0" fromWordArt="0" anchor="ctr" anchorCtr="0" forceAA="0" compatLnSpc="1">
            <a:prstTxWarp prst="textNoShape">
              <a:avLst/>
            </a:prstTxWarp>
            <a:noAutofit/>
          </a:bodyPr>
          <a:lstStyle/>
          <a:p>
            <a:pPr marL="171450" marR="0" lvl="0" indent="0" eaLnBrk="1" latinLnBrk="0">
              <a:lnSpc>
                <a:spcPct val="100000"/>
              </a:lnSpc>
              <a:buClrTx/>
              <a:buSzTx/>
              <a:buFontTx/>
              <a:buNone/>
              <a:tabLst/>
            </a:pPr>
            <a:endParaRPr kumimoji="0" lang="en-US" sz="900" b="0" i="0" u="none" strike="noStrike" cap="none" normalizeH="0" baseline="0" dirty="0">
              <a:ln>
                <a:noFill/>
              </a:ln>
              <a:effectLst/>
              <a:latin typeface="+mj-lt"/>
              <a:cs typeface="Arial" panose="020B0604020202020204" pitchFamily="34" charset="0"/>
            </a:endParaRPr>
          </a:p>
        </p:txBody>
      </p:sp>
      <p:sp>
        <p:nvSpPr>
          <p:cNvPr id="8" name="Tytuł 7"/>
          <p:cNvSpPr>
            <a:spLocks noGrp="1"/>
          </p:cNvSpPr>
          <p:nvPr>
            <p:ph type="title" hasCustomPrompt="1"/>
          </p:nvPr>
        </p:nvSpPr>
        <p:spPr>
          <a:xfrm>
            <a:off x="3072291" y="3899778"/>
            <a:ext cx="6046204" cy="1508105"/>
          </a:xfrm>
          <a:prstGeom prst="rect">
            <a:avLst/>
          </a:prstGeom>
        </p:spPr>
        <p:txBody>
          <a:bodyPr wrap="square">
            <a:spAutoFit/>
          </a:bodyPr>
          <a:lstStyle>
            <a:lvl1pPr algn="ctr">
              <a:defRPr baseline="0">
                <a:solidFill>
                  <a:schemeClr val="tx1"/>
                </a:solidFill>
              </a:defRPr>
            </a:lvl1pPr>
          </a:lstStyle>
          <a:p>
            <a:r>
              <a:rPr lang="pl-PL" dirty="0"/>
              <a:t>Timelines &amp; Planning</a:t>
            </a:r>
            <a:endParaRPr lang="en-US" dirty="0"/>
          </a:p>
        </p:txBody>
      </p:sp>
      <p:sp>
        <p:nvSpPr>
          <p:cNvPr id="12" name="Text Placeholder 11"/>
          <p:cNvSpPr>
            <a:spLocks noGrp="1"/>
          </p:cNvSpPr>
          <p:nvPr>
            <p:ph type="body" sz="quarter" idx="10" hasCustomPrompt="1"/>
          </p:nvPr>
        </p:nvSpPr>
        <p:spPr>
          <a:xfrm>
            <a:off x="4732503" y="4660974"/>
            <a:ext cx="2419350" cy="438150"/>
          </a:xfrm>
          <a:prstGeom prst="rect">
            <a:avLst/>
          </a:prstGeom>
        </p:spPr>
        <p:txBody>
          <a:bodyPr/>
          <a:lstStyle>
            <a:lvl1pPr marL="0" marR="0" indent="0" algn="ctr" defTabSz="228600" rtl="0" eaLnBrk="1" fontAlgn="base" latinLnBrk="0" hangingPunct="0">
              <a:lnSpc>
                <a:spcPct val="100000"/>
              </a:lnSpc>
              <a:spcBef>
                <a:spcPct val="0"/>
              </a:spcBef>
              <a:spcAft>
                <a:spcPct val="0"/>
              </a:spcAft>
              <a:buClrTx/>
              <a:buSzTx/>
              <a:buFontTx/>
              <a:buNone/>
              <a:tabLst/>
              <a:defRPr sz="2200">
                <a:solidFill>
                  <a:schemeClr val="tx1"/>
                </a:solidFill>
                <a:latin typeface="Lato Regular" panose="020F0502020204030203" pitchFamily="34" charset="0"/>
              </a:defRPr>
            </a:lvl1pPr>
          </a:lstStyle>
          <a:p>
            <a:pPr marL="0" marR="0" lvl="0" indent="0" algn="l" defTabSz="228600" rtl="0" eaLnBrk="1" fontAlgn="base" latinLnBrk="0" hangingPunct="0">
              <a:lnSpc>
                <a:spcPct val="100000"/>
              </a:lnSpc>
              <a:spcBef>
                <a:spcPct val="0"/>
              </a:spcBef>
              <a:spcAft>
                <a:spcPct val="0"/>
              </a:spcAft>
              <a:buClrTx/>
              <a:buSzTx/>
              <a:buFontTx/>
              <a:buNone/>
              <a:tabLst/>
              <a:defRPr/>
            </a:pPr>
            <a:r>
              <a:rPr lang="pl-PL" sz="2200" b="0" dirty="0">
                <a:latin typeface="Lato Regular" panose="020F0502020204030203" pitchFamily="34" charset="0"/>
              </a:rPr>
              <a:t>Pitch Deck Edition</a:t>
            </a:r>
            <a:endParaRPr lang="en-US" sz="2200" b="0" dirty="0">
              <a:latin typeface="Lato Regular" panose="020F0502020204030203" pitchFamily="34" charset="0"/>
            </a:endParaRPr>
          </a:p>
        </p:txBody>
      </p:sp>
    </p:spTree>
    <p:extLst>
      <p:ext uri="{BB962C8B-B14F-4D97-AF65-F5344CB8AC3E}">
        <p14:creationId xmlns:p14="http://schemas.microsoft.com/office/powerpoint/2010/main" val="179359572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icon-pack-bg">
    <p:bg>
      <p:bgPr>
        <a:solidFill>
          <a:srgbClr val="7D3C65"/>
        </a:solidFill>
        <a:effectLst/>
      </p:bgPr>
    </p:bg>
    <p:spTree>
      <p:nvGrpSpPr>
        <p:cNvPr id="1" name=""/>
        <p:cNvGrpSpPr/>
        <p:nvPr/>
      </p:nvGrpSpPr>
      <p:grpSpPr>
        <a:xfrm>
          <a:off x="0" y="0"/>
          <a:ext cx="0" cy="0"/>
          <a:chOff x="0" y="0"/>
          <a:chExt cx="0" cy="0"/>
        </a:xfrm>
      </p:grpSpPr>
      <p:sp>
        <p:nvSpPr>
          <p:cNvPr id="2" name="Shape 2"/>
          <p:cNvSpPr/>
          <p:nvPr userDrawn="1"/>
        </p:nvSpPr>
        <p:spPr>
          <a:xfrm>
            <a:off x="4329840" y="-1"/>
            <a:ext cx="7862160" cy="6858001"/>
          </a:xfrm>
          <a:custGeom>
            <a:avLst/>
            <a:gdLst/>
            <a:ahLst/>
            <a:cxnLst>
              <a:cxn ang="0">
                <a:pos x="wd2" y="hd2"/>
              </a:cxn>
              <a:cxn ang="5400000">
                <a:pos x="wd2" y="hd2"/>
              </a:cxn>
              <a:cxn ang="10800000">
                <a:pos x="wd2" y="hd2"/>
              </a:cxn>
              <a:cxn ang="16200000">
                <a:pos x="wd2" y="hd2"/>
              </a:cxn>
            </a:cxnLst>
            <a:rect l="0" t="0" r="r" b="b"/>
            <a:pathLst>
              <a:path w="21600" h="21600" extrusionOk="0">
                <a:moveTo>
                  <a:pt x="9247" y="23"/>
                </a:moveTo>
                <a:lnTo>
                  <a:pt x="21530" y="0"/>
                </a:lnTo>
                <a:lnTo>
                  <a:pt x="21600" y="21600"/>
                </a:lnTo>
                <a:lnTo>
                  <a:pt x="0" y="21548"/>
                </a:lnTo>
                <a:lnTo>
                  <a:pt x="9247" y="23"/>
                </a:lnTo>
                <a:close/>
              </a:path>
            </a:pathLst>
          </a:cu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25400" tIns="25400" rIns="25400" bIns="25400" numCol="1" spcCol="0" rtlCol="0" fromWordArt="0" anchor="ctr" anchorCtr="0" forceAA="0" compatLnSpc="1">
            <a:prstTxWarp prst="textNoShape">
              <a:avLst/>
            </a:prstTxWarp>
            <a:noAutofit/>
          </a:bodyPr>
          <a:lstStyle/>
          <a:p>
            <a:pPr marL="171450" marR="0" lvl="0" indent="0" eaLnBrk="1" latinLnBrk="0">
              <a:lnSpc>
                <a:spcPct val="100000"/>
              </a:lnSpc>
              <a:buClrTx/>
              <a:buSzTx/>
              <a:buFontTx/>
              <a:buNone/>
              <a:tabLst/>
            </a:pPr>
            <a:endParaRPr kumimoji="0" sz="900" b="0" i="0" u="none" strike="noStrike" cap="none" normalizeH="0" baseline="0" dirty="0">
              <a:ln>
                <a:noFill/>
              </a:ln>
              <a:effectLst/>
              <a:latin typeface="+mj-lt"/>
              <a:cs typeface="Arial" panose="020B0604020202020204" pitchFamily="34" charset="0"/>
            </a:endParaRPr>
          </a:p>
        </p:txBody>
      </p:sp>
    </p:spTree>
    <p:extLst>
      <p:ext uri="{BB962C8B-B14F-4D97-AF65-F5344CB8AC3E}">
        <p14:creationId xmlns:p14="http://schemas.microsoft.com/office/powerpoint/2010/main" val="180797377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p:cSld name="title_slide">
    <p:spTree>
      <p:nvGrpSpPr>
        <p:cNvPr id="1" name=""/>
        <p:cNvGrpSpPr/>
        <p:nvPr/>
      </p:nvGrpSpPr>
      <p:grpSpPr>
        <a:xfrm>
          <a:off x="0" y="0"/>
          <a:ext cx="0" cy="0"/>
          <a:chOff x="0" y="0"/>
          <a:chExt cx="0" cy="0"/>
        </a:xfrm>
      </p:grpSpPr>
      <p:sp>
        <p:nvSpPr>
          <p:cNvPr id="6" name="Symbol zastępczy tekstu 3"/>
          <p:cNvSpPr>
            <a:spLocks noGrp="1"/>
          </p:cNvSpPr>
          <p:nvPr>
            <p:ph type="body" sz="quarter" idx="10" hasCustomPrompt="1"/>
          </p:nvPr>
        </p:nvSpPr>
        <p:spPr>
          <a:xfrm>
            <a:off x="814523" y="3573400"/>
            <a:ext cx="3948393" cy="540184"/>
          </a:xfrm>
          <a:prstGeom prst="rect">
            <a:avLst/>
          </a:prstGeom>
        </p:spPr>
        <p:txBody>
          <a:bodyPr>
            <a:noAutofit/>
          </a:bodyPr>
          <a:lstStyle>
            <a:lvl1pPr algn="l">
              <a:defRPr sz="2200" b="0" baseline="0">
                <a:solidFill>
                  <a:schemeClr val="tx1">
                    <a:alpha val="95000"/>
                  </a:schemeClr>
                </a:solidFill>
                <a:latin typeface="+mn-lt"/>
              </a:defRPr>
            </a:lvl1pPr>
            <a:lvl2pPr algn="ctr">
              <a:defRPr/>
            </a:lvl2pPr>
            <a:lvl3pPr algn="ctr">
              <a:defRPr/>
            </a:lvl3pPr>
            <a:lvl4pPr algn="ctr">
              <a:defRPr/>
            </a:lvl4pPr>
            <a:lvl5pPr algn="ctr">
              <a:defRPr/>
            </a:lvl5pPr>
          </a:lstStyle>
          <a:p>
            <a:pPr lvl="0"/>
            <a:r>
              <a:rPr lang="pl-PL" dirty="0"/>
              <a:t>Sample Subtitle</a:t>
            </a:r>
          </a:p>
        </p:txBody>
      </p:sp>
      <p:sp>
        <p:nvSpPr>
          <p:cNvPr id="9" name="Tytuł 8"/>
          <p:cNvSpPr>
            <a:spLocks noGrp="1"/>
          </p:cNvSpPr>
          <p:nvPr>
            <p:ph type="title" hasCustomPrompt="1"/>
          </p:nvPr>
        </p:nvSpPr>
        <p:spPr>
          <a:xfrm>
            <a:off x="804825" y="2819348"/>
            <a:ext cx="3466013" cy="800219"/>
          </a:xfrm>
          <a:prstGeom prst="rect">
            <a:avLst/>
          </a:prstGeom>
        </p:spPr>
        <p:txBody>
          <a:bodyPr wrap="none">
            <a:spAutoFit/>
          </a:bodyPr>
          <a:lstStyle>
            <a:lvl1pPr algn="ctr">
              <a:defRPr b="0" baseline="0">
                <a:solidFill>
                  <a:schemeClr val="tx1">
                    <a:alpha val="95000"/>
                  </a:schemeClr>
                </a:solidFill>
                <a:latin typeface="Aleo bold" panose="020F0802020204030203" pitchFamily="34" charset="0"/>
              </a:defRPr>
            </a:lvl1pPr>
          </a:lstStyle>
          <a:p>
            <a:r>
              <a:rPr lang="pl-PL" dirty="0"/>
              <a:t>Sample Title</a:t>
            </a:r>
            <a:endParaRPr lang="en-US" dirty="0"/>
          </a:p>
        </p:txBody>
      </p:sp>
      <p:sp>
        <p:nvSpPr>
          <p:cNvPr id="8" name="AutoShape 1"/>
          <p:cNvSpPr>
            <a:spLocks/>
          </p:cNvSpPr>
          <p:nvPr userDrawn="1"/>
        </p:nvSpPr>
        <p:spPr bwMode="auto">
          <a:xfrm>
            <a:off x="4329906" y="0"/>
            <a:ext cx="7862094" cy="6900069"/>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46" y="23"/>
                </a:moveTo>
                <a:lnTo>
                  <a:pt x="21530" y="0"/>
                </a:lnTo>
                <a:lnTo>
                  <a:pt x="21600" y="21600"/>
                </a:lnTo>
                <a:lnTo>
                  <a:pt x="0" y="21547"/>
                </a:lnTo>
                <a:lnTo>
                  <a:pt x="9246" y="23"/>
                </a:lnTo>
                <a:close/>
              </a:path>
            </a:pathLst>
          </a:cu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25400" tIns="25400" rIns="25400" bIns="25400" numCol="1" spcCol="0" rtlCol="0" fromWordArt="0" anchor="ctr" anchorCtr="0" forceAA="0" compatLnSpc="1">
            <a:prstTxWarp prst="textNoShape">
              <a:avLst/>
            </a:prstTxWarp>
            <a:noAutofit/>
          </a:bodyPr>
          <a:lstStyle/>
          <a:p>
            <a:pPr marL="171450" marR="0" lvl="0" indent="0" eaLnBrk="1" latinLnBrk="0">
              <a:lnSpc>
                <a:spcPct val="100000"/>
              </a:lnSpc>
              <a:buClrTx/>
              <a:buSzTx/>
              <a:buFontTx/>
              <a:buNone/>
              <a:tabLst/>
            </a:pPr>
            <a:endParaRPr kumimoji="0" lang="en-US" sz="900" b="0" i="0" u="none" strike="noStrike" cap="none" normalizeH="0" baseline="0" dirty="0">
              <a:ln>
                <a:noFill/>
              </a:ln>
              <a:effectLst/>
              <a:latin typeface="+mj-lt"/>
              <a:cs typeface="Arial" panose="020B0604020202020204" pitchFamily="34" charset="0"/>
            </a:endParaRPr>
          </a:p>
        </p:txBody>
      </p:sp>
    </p:spTree>
    <p:extLst>
      <p:ext uri="{BB962C8B-B14F-4D97-AF65-F5344CB8AC3E}">
        <p14:creationId xmlns:p14="http://schemas.microsoft.com/office/powerpoint/2010/main" val="25648505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p:cSld name="custom bg 6">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659396" y="437074"/>
            <a:ext cx="3542958" cy="800219"/>
          </a:xfrm>
          <a:prstGeom prst="rect">
            <a:avLst/>
          </a:prstGeom>
        </p:spPr>
        <p:txBody>
          <a:bodyPr wrap="none">
            <a:spAutoFit/>
          </a:bodyPr>
          <a:lstStyle>
            <a:lvl1pPr>
              <a:defRPr b="0" spc="50" baseline="0">
                <a:solidFill>
                  <a:schemeClr val="tx1"/>
                </a:solidFill>
                <a:latin typeface="Aleo bold" panose="020F0802020204030203" pitchFamily="34" charset="0"/>
              </a:defRPr>
            </a:lvl1pPr>
          </a:lstStyle>
          <a:p>
            <a:r>
              <a:rPr lang="en-US" dirty="0"/>
              <a:t>Sample Title</a:t>
            </a:r>
          </a:p>
        </p:txBody>
      </p:sp>
      <p:sp>
        <p:nvSpPr>
          <p:cNvPr id="2" name="Rectangle 1"/>
          <p:cNvSpPr/>
          <p:nvPr userDrawn="1"/>
        </p:nvSpPr>
        <p:spPr bwMode="auto">
          <a:xfrm>
            <a:off x="0" y="2514600"/>
            <a:ext cx="12192000" cy="2261937"/>
          </a:xfrm>
          <a:prstGeom prst="rect">
            <a:avLst/>
          </a:pr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25400" tIns="25400" rIns="25400" bIns="25400" numCol="1" spcCol="0" rtlCol="0" fromWordArt="0" anchor="ctr" anchorCtr="0" forceAA="0" compatLnSpc="1">
            <a:prstTxWarp prst="textNoShape">
              <a:avLst/>
            </a:prstTxWarp>
            <a:noAutofit/>
          </a:bodyPr>
          <a:lstStyle/>
          <a:p>
            <a:pPr marL="171450" marR="0" indent="0" algn="ctr" defTabSz="412750" rtl="0" eaLnBrk="1" fontAlgn="base" latinLnBrk="0" hangingPunct="0">
              <a:lnSpc>
                <a:spcPct val="100000"/>
              </a:lnSpc>
              <a:spcBef>
                <a:spcPct val="0"/>
              </a:spcBef>
              <a:spcAft>
                <a:spcPct val="0"/>
              </a:spcAft>
              <a:buClrTx/>
              <a:buSzTx/>
              <a:buFontTx/>
              <a:buNone/>
              <a:tabLst/>
            </a:pPr>
            <a:endParaRPr kumimoji="0" lang="pl-PL" sz="2800" b="0" i="0" u="none" strike="noStrike" cap="none" normalizeH="0" baseline="0" dirty="0">
              <a:ln>
                <a:noFill/>
              </a:ln>
              <a:solidFill>
                <a:srgbClr val="000000"/>
              </a:solidFill>
              <a:effectLst/>
              <a:latin typeface="+mj-lt"/>
              <a:ea typeface="Gill Sans" charset="0"/>
              <a:cs typeface="Arial" panose="020B0604020202020204" pitchFamily="34" charset="0"/>
              <a:sym typeface="Gill Sans" charset="0"/>
            </a:endParaRPr>
          </a:p>
        </p:txBody>
      </p:sp>
    </p:spTree>
    <p:extLst>
      <p:ext uri="{BB962C8B-B14F-4D97-AF65-F5344CB8AC3E}">
        <p14:creationId xmlns:p14="http://schemas.microsoft.com/office/powerpoint/2010/main" val="6802648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1E29A-03C1-4F50-B3DB-F6797804D15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9B5B9E1-99B9-411A-A37A-D3FE638EF9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693B16-8154-4F43-9180-E0F5B78CF54D}"/>
              </a:ext>
            </a:extLst>
          </p:cNvPr>
          <p:cNvSpPr>
            <a:spLocks noGrp="1"/>
          </p:cNvSpPr>
          <p:nvPr>
            <p:ph type="dt" sz="half" idx="10"/>
          </p:nvPr>
        </p:nvSpPr>
        <p:spPr/>
        <p:txBody>
          <a:bodyPr/>
          <a:lstStyle/>
          <a:p>
            <a:fld id="{CCB1D1D1-4BD3-45E6-8FE4-A93D8D9FC51D}" type="datetimeFigureOut">
              <a:rPr lang="en-US" smtClean="0"/>
              <a:t>10/19/2019</a:t>
            </a:fld>
            <a:endParaRPr lang="en-US"/>
          </a:p>
        </p:txBody>
      </p:sp>
      <p:sp>
        <p:nvSpPr>
          <p:cNvPr id="5" name="Footer Placeholder 4">
            <a:extLst>
              <a:ext uri="{FF2B5EF4-FFF2-40B4-BE49-F238E27FC236}">
                <a16:creationId xmlns:a16="http://schemas.microsoft.com/office/drawing/2014/main" id="{896386A1-8658-4924-A34D-3DD7220624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7F56DD-89A6-48AE-9426-741DEE187625}"/>
              </a:ext>
            </a:extLst>
          </p:cNvPr>
          <p:cNvSpPr>
            <a:spLocks noGrp="1"/>
          </p:cNvSpPr>
          <p:nvPr>
            <p:ph type="sldNum" sz="quarter" idx="12"/>
          </p:nvPr>
        </p:nvSpPr>
        <p:spPr/>
        <p:txBody>
          <a:bodyPr/>
          <a:lstStyle/>
          <a:p>
            <a:fld id="{531489C6-5ECD-48DB-A03F-E375240209D8}" type="slidenum">
              <a:rPr lang="en-US" smtClean="0"/>
              <a:t>‹#›</a:t>
            </a:fld>
            <a:endParaRPr lang="en-US"/>
          </a:p>
        </p:txBody>
      </p:sp>
    </p:spTree>
    <p:extLst>
      <p:ext uri="{BB962C8B-B14F-4D97-AF65-F5344CB8AC3E}">
        <p14:creationId xmlns:p14="http://schemas.microsoft.com/office/powerpoint/2010/main" val="396646960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Mac Preview">
    <p:spTree>
      <p:nvGrpSpPr>
        <p:cNvPr id="1" name=""/>
        <p:cNvGrpSpPr/>
        <p:nvPr/>
      </p:nvGrpSpPr>
      <p:grpSpPr>
        <a:xfrm>
          <a:off x="0" y="0"/>
          <a:ext cx="0" cy="0"/>
          <a:chOff x="0" y="0"/>
          <a:chExt cx="0" cy="0"/>
        </a:xfrm>
      </p:grpSpPr>
      <p:grpSp>
        <p:nvGrpSpPr>
          <p:cNvPr id="34" name="Group 33"/>
          <p:cNvGrpSpPr/>
          <p:nvPr userDrawn="1"/>
        </p:nvGrpSpPr>
        <p:grpSpPr>
          <a:xfrm>
            <a:off x="721153" y="-1917"/>
            <a:ext cx="11610547" cy="6901986"/>
            <a:chOff x="4630060" y="-3834"/>
            <a:chExt cx="16424861" cy="13803971"/>
          </a:xfrm>
        </p:grpSpPr>
        <p:sp>
          <p:nvSpPr>
            <p:cNvPr id="6" name="AutoShape 1"/>
            <p:cNvSpPr>
              <a:spLocks/>
            </p:cNvSpPr>
            <p:nvPr userDrawn="1"/>
          </p:nvSpPr>
          <p:spPr bwMode="auto">
            <a:xfrm>
              <a:off x="8724900" y="-3834"/>
              <a:ext cx="12330021" cy="13803971"/>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 name="connsiteX0" fmla="*/ 11798 w 21600"/>
                <a:gd name="connsiteY0" fmla="*/ 0 h 21606"/>
                <a:gd name="connsiteX1" fmla="*/ 21530 w 21600"/>
                <a:gd name="connsiteY1" fmla="*/ 6 h 21606"/>
                <a:gd name="connsiteX2" fmla="*/ 21600 w 21600"/>
                <a:gd name="connsiteY2" fmla="*/ 21606 h 21606"/>
                <a:gd name="connsiteX3" fmla="*/ 0 w 21600"/>
                <a:gd name="connsiteY3" fmla="*/ 21553 h 21606"/>
                <a:gd name="connsiteX4" fmla="*/ 11798 w 21600"/>
                <a:gd name="connsiteY4" fmla="*/ 0 h 21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1606">
                  <a:moveTo>
                    <a:pt x="11798" y="0"/>
                  </a:moveTo>
                  <a:lnTo>
                    <a:pt x="21530" y="6"/>
                  </a:lnTo>
                  <a:cubicBezTo>
                    <a:pt x="21553" y="7206"/>
                    <a:pt x="21577" y="14406"/>
                    <a:pt x="21600" y="21606"/>
                  </a:cubicBezTo>
                  <a:lnTo>
                    <a:pt x="0" y="21553"/>
                  </a:lnTo>
                  <a:lnTo>
                    <a:pt x="11798" y="0"/>
                  </a:lnTo>
                  <a:close/>
                </a:path>
              </a:pathLst>
            </a:custGeom>
            <a:solidFill>
              <a:schemeClr val="tx1">
                <a:lumMod val="75000"/>
                <a:alpha val="9000"/>
              </a:schemeClr>
            </a:solidFill>
            <a:ln>
              <a:noFill/>
            </a:ln>
            <a:effectLst/>
          </p:spPr>
          <p:txBody>
            <a:bodyPr wrap="square" lIns="38100" tIns="38100" rIns="38100" bIns="38100" anchor="ctr">
              <a:noAutofit/>
            </a:bodyPr>
            <a:lstStyle/>
            <a:p>
              <a:pPr lvl="0" defTabSz="228600"/>
              <a:endParaRPr lang="en-US" sz="15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pic>
          <p:nvPicPr>
            <p:cNvPr id="4" name="Picture 6" descr="droppedImage.pdf"/>
            <p:cNvPicPr>
              <a:picLocks noChangeAspect="1"/>
            </p:cNvPicPr>
            <p:nvPr userDrawn="1"/>
          </p:nvPicPr>
          <p:blipFill rotWithShape="1">
            <a:blip r:embed="rId2">
              <a:extLst>
                <a:ext uri="{28A0092B-C50C-407E-A947-70E740481C1C}">
                  <a14:useLocalDpi xmlns:a14="http://schemas.microsoft.com/office/drawing/2010/main" val="0"/>
                </a:ext>
              </a:extLst>
            </a:blip>
            <a:srcRect l="66906"/>
            <a:stretch/>
          </p:blipFill>
          <p:spPr bwMode="auto">
            <a:xfrm>
              <a:off x="16334550" y="902367"/>
              <a:ext cx="3399655" cy="339023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grpSp>
          <p:nvGrpSpPr>
            <p:cNvPr id="30" name="Group 29"/>
            <p:cNvGrpSpPr/>
            <p:nvPr userDrawn="1"/>
          </p:nvGrpSpPr>
          <p:grpSpPr>
            <a:xfrm>
              <a:off x="4630060" y="9755187"/>
              <a:ext cx="13092022" cy="2290529"/>
              <a:chOff x="1344613" y="4179316"/>
              <a:chExt cx="21704300" cy="3797300"/>
            </a:xfrm>
          </p:grpSpPr>
          <p:grpSp>
            <p:nvGrpSpPr>
              <p:cNvPr id="7" name="Group 6"/>
              <p:cNvGrpSpPr/>
              <p:nvPr userDrawn="1"/>
            </p:nvGrpSpPr>
            <p:grpSpPr>
              <a:xfrm>
                <a:off x="1344613" y="4179316"/>
                <a:ext cx="3797300" cy="3797300"/>
                <a:chOff x="1774599" y="9001126"/>
                <a:chExt cx="3797300" cy="3797300"/>
              </a:xfrm>
            </p:grpSpPr>
            <p:sp>
              <p:nvSpPr>
                <p:cNvPr id="8" name="AutoShape 11"/>
                <p:cNvSpPr>
                  <a:spLocks/>
                </p:cNvSpPr>
                <p:nvPr userDrawn="1"/>
              </p:nvSpPr>
              <p:spPr bwMode="auto">
                <a:xfrm>
                  <a:off x="1774599" y="9001126"/>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tx2"/>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2000" dirty="0">
                    <a:solidFill>
                      <a:srgbClr val="66C8BD"/>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sp>
              <p:nvSpPr>
                <p:cNvPr id="9" name="Freeform 8"/>
                <p:cNvSpPr>
                  <a:spLocks/>
                </p:cNvSpPr>
                <p:nvPr userDrawn="1"/>
              </p:nvSpPr>
              <p:spPr bwMode="auto">
                <a:xfrm>
                  <a:off x="3271612" y="10027801"/>
                  <a:ext cx="2287577" cy="2692837"/>
                </a:xfrm>
                <a:custGeom>
                  <a:avLst/>
                  <a:gdLst>
                    <a:gd name="connsiteX0" fmla="*/ 1374243 w 2287577"/>
                    <a:gd name="connsiteY0" fmla="*/ 0 h 2692837"/>
                    <a:gd name="connsiteX1" fmla="*/ 2279558 w 2287577"/>
                    <a:gd name="connsiteY1" fmla="*/ 642877 h 2692837"/>
                    <a:gd name="connsiteX2" fmla="*/ 927594 w 2287577"/>
                    <a:gd name="connsiteY2" fmla="*/ 2692837 h 2692837"/>
                    <a:gd name="connsiteX3" fmla="*/ 0 w 2287577"/>
                    <a:gd name="connsiteY3" fmla="*/ 2119804 h 2692837"/>
                    <a:gd name="connsiteX4" fmla="*/ 6179 w 2287577"/>
                    <a:gd name="connsiteY4" fmla="*/ 2110143 h 2692837"/>
                    <a:gd name="connsiteX5" fmla="*/ 15371 w 2287577"/>
                    <a:gd name="connsiteY5" fmla="*/ 2113358 h 2692837"/>
                    <a:gd name="connsiteX6" fmla="*/ 1313529 w 2287577"/>
                    <a:gd name="connsiteY6" fmla="*/ 1783865 h 2692837"/>
                    <a:gd name="connsiteX7" fmla="*/ 1403390 w 2287577"/>
                    <a:gd name="connsiteY7" fmla="*/ 32247 h 269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7577" h="2692837">
                      <a:moveTo>
                        <a:pt x="1374243" y="0"/>
                      </a:moveTo>
                      <a:lnTo>
                        <a:pt x="2279558" y="642877"/>
                      </a:lnTo>
                      <a:cubicBezTo>
                        <a:pt x="2409044" y="2311565"/>
                        <a:pt x="927594" y="2692837"/>
                        <a:pt x="927594" y="2692837"/>
                      </a:cubicBezTo>
                      <a:lnTo>
                        <a:pt x="0" y="2119804"/>
                      </a:lnTo>
                      <a:lnTo>
                        <a:pt x="6179" y="2110143"/>
                      </a:lnTo>
                      <a:lnTo>
                        <a:pt x="15371" y="2113358"/>
                      </a:lnTo>
                      <a:cubicBezTo>
                        <a:pt x="460592" y="2245156"/>
                        <a:pt x="962070" y="2135325"/>
                        <a:pt x="1313529" y="1783865"/>
                      </a:cubicBezTo>
                      <a:cubicBezTo>
                        <a:pt x="1792791" y="1304604"/>
                        <a:pt x="1822745" y="546379"/>
                        <a:pt x="1403390" y="32247"/>
                      </a:cubicBezTo>
                      <a:close/>
                    </a:path>
                  </a:pathLst>
                </a:custGeom>
                <a:solidFill>
                  <a:schemeClr val="tx2">
                    <a:lumMod val="75000"/>
                    <a:alpha val="50000"/>
                  </a:schemeClr>
                </a:solidFill>
                <a:ln>
                  <a:noFill/>
                </a:ln>
                <a:effectLst/>
              </p:spPr>
              <p:txBody>
                <a:bodyPr wrap="square" lIns="0" tIns="0" rIns="0" bIns="0" anchor="ctr">
                  <a:noAutofit/>
                </a:bodyPr>
                <a:lstStyle/>
                <a:p>
                  <a:endParaRPr lang="en-US" sz="900" dirty="0">
                    <a:latin typeface="Lato" panose="020F0502020204030203" pitchFamily="34" charset="0"/>
                    <a:cs typeface="Arial" panose="020B0604020202020204" pitchFamily="34" charset="0"/>
                  </a:endParaRPr>
                </a:p>
              </p:txBody>
            </p:sp>
            <p:sp>
              <p:nvSpPr>
                <p:cNvPr id="10" name="AutoShape 13"/>
                <p:cNvSpPr>
                  <a:spLocks/>
                </p:cNvSpPr>
                <p:nvPr userDrawn="1"/>
              </p:nvSpPr>
              <p:spPr bwMode="auto">
                <a:xfrm>
                  <a:off x="2350861" y="9558338"/>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2"/>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2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grpSp>
          <p:grpSp>
            <p:nvGrpSpPr>
              <p:cNvPr id="11" name="Group 10"/>
              <p:cNvGrpSpPr/>
              <p:nvPr userDrawn="1"/>
            </p:nvGrpSpPr>
            <p:grpSpPr>
              <a:xfrm>
                <a:off x="7313613" y="4179316"/>
                <a:ext cx="3797300" cy="3797300"/>
                <a:chOff x="7448608" y="8868229"/>
                <a:chExt cx="3797300" cy="3797300"/>
              </a:xfrm>
            </p:grpSpPr>
            <p:sp>
              <p:nvSpPr>
                <p:cNvPr id="12" name="AutoShape 11"/>
                <p:cNvSpPr>
                  <a:spLocks/>
                </p:cNvSpPr>
                <p:nvPr userDrawn="1"/>
              </p:nvSpPr>
              <p:spPr bwMode="auto">
                <a:xfrm>
                  <a:off x="7448608" y="8868229"/>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5"/>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2000" dirty="0">
                    <a:solidFill>
                      <a:srgbClr val="66C8BD"/>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sp>
              <p:nvSpPr>
                <p:cNvPr id="13" name="Freeform 12"/>
                <p:cNvSpPr>
                  <a:spLocks/>
                </p:cNvSpPr>
                <p:nvPr userDrawn="1"/>
              </p:nvSpPr>
              <p:spPr bwMode="auto">
                <a:xfrm>
                  <a:off x="8945621" y="9894904"/>
                  <a:ext cx="2287577" cy="2692837"/>
                </a:xfrm>
                <a:custGeom>
                  <a:avLst/>
                  <a:gdLst>
                    <a:gd name="connsiteX0" fmla="*/ 1374243 w 2287577"/>
                    <a:gd name="connsiteY0" fmla="*/ 0 h 2692837"/>
                    <a:gd name="connsiteX1" fmla="*/ 2279558 w 2287577"/>
                    <a:gd name="connsiteY1" fmla="*/ 642877 h 2692837"/>
                    <a:gd name="connsiteX2" fmla="*/ 927594 w 2287577"/>
                    <a:gd name="connsiteY2" fmla="*/ 2692837 h 2692837"/>
                    <a:gd name="connsiteX3" fmla="*/ 0 w 2287577"/>
                    <a:gd name="connsiteY3" fmla="*/ 2119804 h 2692837"/>
                    <a:gd name="connsiteX4" fmla="*/ 6179 w 2287577"/>
                    <a:gd name="connsiteY4" fmla="*/ 2110143 h 2692837"/>
                    <a:gd name="connsiteX5" fmla="*/ 15371 w 2287577"/>
                    <a:gd name="connsiteY5" fmla="*/ 2113358 h 2692837"/>
                    <a:gd name="connsiteX6" fmla="*/ 1313529 w 2287577"/>
                    <a:gd name="connsiteY6" fmla="*/ 1783865 h 2692837"/>
                    <a:gd name="connsiteX7" fmla="*/ 1403390 w 2287577"/>
                    <a:gd name="connsiteY7" fmla="*/ 32247 h 269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7577" h="2692837">
                      <a:moveTo>
                        <a:pt x="1374243" y="0"/>
                      </a:moveTo>
                      <a:lnTo>
                        <a:pt x="2279558" y="642877"/>
                      </a:lnTo>
                      <a:cubicBezTo>
                        <a:pt x="2409044" y="2311565"/>
                        <a:pt x="927594" y="2692837"/>
                        <a:pt x="927594" y="2692837"/>
                      </a:cubicBezTo>
                      <a:lnTo>
                        <a:pt x="0" y="2119804"/>
                      </a:lnTo>
                      <a:lnTo>
                        <a:pt x="6179" y="2110143"/>
                      </a:lnTo>
                      <a:lnTo>
                        <a:pt x="15371" y="2113358"/>
                      </a:lnTo>
                      <a:cubicBezTo>
                        <a:pt x="460592" y="2245156"/>
                        <a:pt x="962070" y="2135325"/>
                        <a:pt x="1313529" y="1783865"/>
                      </a:cubicBezTo>
                      <a:cubicBezTo>
                        <a:pt x="1792791" y="1304604"/>
                        <a:pt x="1822745" y="546379"/>
                        <a:pt x="1403390" y="32247"/>
                      </a:cubicBezTo>
                      <a:close/>
                    </a:path>
                  </a:pathLst>
                </a:custGeom>
                <a:solidFill>
                  <a:schemeClr val="accent6">
                    <a:lumMod val="75000"/>
                  </a:schemeClr>
                </a:solidFill>
                <a:ln>
                  <a:noFill/>
                </a:ln>
                <a:effectLst/>
              </p:spPr>
              <p:txBody>
                <a:bodyPr wrap="square" lIns="0" tIns="0" rIns="0" bIns="0" anchor="ctr">
                  <a:noAutofit/>
                </a:bodyPr>
                <a:lstStyle/>
                <a:p>
                  <a:endParaRPr lang="en-US" sz="900" dirty="0">
                    <a:latin typeface="Lato" panose="020F0502020204030203" pitchFamily="34" charset="0"/>
                    <a:cs typeface="Arial" panose="020B0604020202020204" pitchFamily="34" charset="0"/>
                  </a:endParaRPr>
                </a:p>
              </p:txBody>
            </p:sp>
            <p:sp>
              <p:nvSpPr>
                <p:cNvPr id="14" name="AutoShape 13"/>
                <p:cNvSpPr>
                  <a:spLocks/>
                </p:cNvSpPr>
                <p:nvPr userDrawn="1"/>
              </p:nvSpPr>
              <p:spPr bwMode="auto">
                <a:xfrm>
                  <a:off x="8024870" y="9425441"/>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6"/>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2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grpSp>
          <p:grpSp>
            <p:nvGrpSpPr>
              <p:cNvPr id="15" name="Group 14"/>
              <p:cNvGrpSpPr/>
              <p:nvPr userDrawn="1"/>
            </p:nvGrpSpPr>
            <p:grpSpPr>
              <a:xfrm>
                <a:off x="13282613" y="4179316"/>
                <a:ext cx="3797300" cy="3797300"/>
                <a:chOff x="12986999" y="8868229"/>
                <a:chExt cx="3797300" cy="3797300"/>
              </a:xfrm>
            </p:grpSpPr>
            <p:sp>
              <p:nvSpPr>
                <p:cNvPr id="16" name="AutoShape 11"/>
                <p:cNvSpPr>
                  <a:spLocks/>
                </p:cNvSpPr>
                <p:nvPr userDrawn="1"/>
              </p:nvSpPr>
              <p:spPr bwMode="auto">
                <a:xfrm>
                  <a:off x="12986999" y="8868229"/>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3"/>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2000" dirty="0">
                    <a:solidFill>
                      <a:srgbClr val="66C8BD"/>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sp>
              <p:nvSpPr>
                <p:cNvPr id="17" name="Freeform 16"/>
                <p:cNvSpPr>
                  <a:spLocks/>
                </p:cNvSpPr>
                <p:nvPr userDrawn="1"/>
              </p:nvSpPr>
              <p:spPr bwMode="auto">
                <a:xfrm>
                  <a:off x="14484012" y="9894904"/>
                  <a:ext cx="2287577" cy="2692837"/>
                </a:xfrm>
                <a:custGeom>
                  <a:avLst/>
                  <a:gdLst>
                    <a:gd name="connsiteX0" fmla="*/ 1374243 w 2287577"/>
                    <a:gd name="connsiteY0" fmla="*/ 0 h 2692837"/>
                    <a:gd name="connsiteX1" fmla="*/ 2279558 w 2287577"/>
                    <a:gd name="connsiteY1" fmla="*/ 642877 h 2692837"/>
                    <a:gd name="connsiteX2" fmla="*/ 927594 w 2287577"/>
                    <a:gd name="connsiteY2" fmla="*/ 2692837 h 2692837"/>
                    <a:gd name="connsiteX3" fmla="*/ 0 w 2287577"/>
                    <a:gd name="connsiteY3" fmla="*/ 2119804 h 2692837"/>
                    <a:gd name="connsiteX4" fmla="*/ 6179 w 2287577"/>
                    <a:gd name="connsiteY4" fmla="*/ 2110143 h 2692837"/>
                    <a:gd name="connsiteX5" fmla="*/ 15371 w 2287577"/>
                    <a:gd name="connsiteY5" fmla="*/ 2113358 h 2692837"/>
                    <a:gd name="connsiteX6" fmla="*/ 1313529 w 2287577"/>
                    <a:gd name="connsiteY6" fmla="*/ 1783865 h 2692837"/>
                    <a:gd name="connsiteX7" fmla="*/ 1403390 w 2287577"/>
                    <a:gd name="connsiteY7" fmla="*/ 32247 h 269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7577" h="2692837">
                      <a:moveTo>
                        <a:pt x="1374243" y="0"/>
                      </a:moveTo>
                      <a:lnTo>
                        <a:pt x="2279558" y="642877"/>
                      </a:lnTo>
                      <a:cubicBezTo>
                        <a:pt x="2409044" y="2311565"/>
                        <a:pt x="927594" y="2692837"/>
                        <a:pt x="927594" y="2692837"/>
                      </a:cubicBezTo>
                      <a:lnTo>
                        <a:pt x="0" y="2119804"/>
                      </a:lnTo>
                      <a:lnTo>
                        <a:pt x="6179" y="2110143"/>
                      </a:lnTo>
                      <a:lnTo>
                        <a:pt x="15371" y="2113358"/>
                      </a:lnTo>
                      <a:cubicBezTo>
                        <a:pt x="460592" y="2245156"/>
                        <a:pt x="962070" y="2135325"/>
                        <a:pt x="1313529" y="1783865"/>
                      </a:cubicBezTo>
                      <a:cubicBezTo>
                        <a:pt x="1792791" y="1304604"/>
                        <a:pt x="1822745" y="546379"/>
                        <a:pt x="1403390" y="32247"/>
                      </a:cubicBezTo>
                      <a:close/>
                    </a:path>
                  </a:pathLst>
                </a:custGeom>
                <a:solidFill>
                  <a:schemeClr val="accent3">
                    <a:lumMod val="75000"/>
                    <a:alpha val="50000"/>
                  </a:schemeClr>
                </a:solidFill>
                <a:ln>
                  <a:noFill/>
                </a:ln>
                <a:effectLst/>
              </p:spPr>
              <p:txBody>
                <a:bodyPr wrap="square" lIns="0" tIns="0" rIns="0" bIns="0" anchor="ctr">
                  <a:noAutofit/>
                </a:bodyPr>
                <a:lstStyle/>
                <a:p>
                  <a:endParaRPr lang="en-US" sz="900" dirty="0">
                    <a:latin typeface="Lato" panose="020F0502020204030203" pitchFamily="34" charset="0"/>
                    <a:cs typeface="Arial" panose="020B0604020202020204" pitchFamily="34" charset="0"/>
                  </a:endParaRPr>
                </a:p>
              </p:txBody>
            </p:sp>
            <p:sp>
              <p:nvSpPr>
                <p:cNvPr id="18" name="AutoShape 13"/>
                <p:cNvSpPr>
                  <a:spLocks/>
                </p:cNvSpPr>
                <p:nvPr userDrawn="1"/>
              </p:nvSpPr>
              <p:spPr bwMode="auto">
                <a:xfrm>
                  <a:off x="13563261" y="9425441"/>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4"/>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2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grpSp>
          <p:grpSp>
            <p:nvGrpSpPr>
              <p:cNvPr id="19" name="Group 18"/>
              <p:cNvGrpSpPr/>
              <p:nvPr userDrawn="1"/>
            </p:nvGrpSpPr>
            <p:grpSpPr>
              <a:xfrm>
                <a:off x="19251613" y="4179316"/>
                <a:ext cx="3797300" cy="3797300"/>
                <a:chOff x="18828205" y="9201735"/>
                <a:chExt cx="3797300" cy="3797300"/>
              </a:xfrm>
            </p:grpSpPr>
            <p:sp>
              <p:nvSpPr>
                <p:cNvPr id="20" name="AutoShape 11"/>
                <p:cNvSpPr>
                  <a:spLocks/>
                </p:cNvSpPr>
                <p:nvPr userDrawn="1"/>
              </p:nvSpPr>
              <p:spPr bwMode="auto">
                <a:xfrm>
                  <a:off x="18828205" y="9201735"/>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2000" dirty="0">
                    <a:solidFill>
                      <a:srgbClr val="66C8BD"/>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sp>
              <p:nvSpPr>
                <p:cNvPr id="21" name="Freeform 20"/>
                <p:cNvSpPr>
                  <a:spLocks/>
                </p:cNvSpPr>
                <p:nvPr userDrawn="1"/>
              </p:nvSpPr>
              <p:spPr bwMode="auto">
                <a:xfrm>
                  <a:off x="20325218" y="10228410"/>
                  <a:ext cx="2287577" cy="2692837"/>
                </a:xfrm>
                <a:custGeom>
                  <a:avLst/>
                  <a:gdLst>
                    <a:gd name="connsiteX0" fmla="*/ 1374243 w 2287577"/>
                    <a:gd name="connsiteY0" fmla="*/ 0 h 2692837"/>
                    <a:gd name="connsiteX1" fmla="*/ 2279558 w 2287577"/>
                    <a:gd name="connsiteY1" fmla="*/ 642877 h 2692837"/>
                    <a:gd name="connsiteX2" fmla="*/ 927594 w 2287577"/>
                    <a:gd name="connsiteY2" fmla="*/ 2692837 h 2692837"/>
                    <a:gd name="connsiteX3" fmla="*/ 0 w 2287577"/>
                    <a:gd name="connsiteY3" fmla="*/ 2119804 h 2692837"/>
                    <a:gd name="connsiteX4" fmla="*/ 6179 w 2287577"/>
                    <a:gd name="connsiteY4" fmla="*/ 2110143 h 2692837"/>
                    <a:gd name="connsiteX5" fmla="*/ 15371 w 2287577"/>
                    <a:gd name="connsiteY5" fmla="*/ 2113358 h 2692837"/>
                    <a:gd name="connsiteX6" fmla="*/ 1313529 w 2287577"/>
                    <a:gd name="connsiteY6" fmla="*/ 1783865 h 2692837"/>
                    <a:gd name="connsiteX7" fmla="*/ 1403390 w 2287577"/>
                    <a:gd name="connsiteY7" fmla="*/ 32247 h 269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7577" h="2692837">
                      <a:moveTo>
                        <a:pt x="1374243" y="0"/>
                      </a:moveTo>
                      <a:lnTo>
                        <a:pt x="2279558" y="642877"/>
                      </a:lnTo>
                      <a:cubicBezTo>
                        <a:pt x="2409044" y="2311565"/>
                        <a:pt x="927594" y="2692837"/>
                        <a:pt x="927594" y="2692837"/>
                      </a:cubicBezTo>
                      <a:lnTo>
                        <a:pt x="0" y="2119804"/>
                      </a:lnTo>
                      <a:lnTo>
                        <a:pt x="6179" y="2110143"/>
                      </a:lnTo>
                      <a:lnTo>
                        <a:pt x="15371" y="2113358"/>
                      </a:lnTo>
                      <a:cubicBezTo>
                        <a:pt x="460592" y="2245156"/>
                        <a:pt x="962070" y="2135325"/>
                        <a:pt x="1313529" y="1783865"/>
                      </a:cubicBezTo>
                      <a:cubicBezTo>
                        <a:pt x="1792791" y="1304604"/>
                        <a:pt x="1822745" y="546379"/>
                        <a:pt x="1403390" y="32247"/>
                      </a:cubicBezTo>
                      <a:close/>
                    </a:path>
                  </a:pathLst>
                </a:custGeom>
                <a:solidFill>
                  <a:schemeClr val="accent2">
                    <a:lumMod val="75000"/>
                  </a:schemeClr>
                </a:solidFill>
                <a:ln>
                  <a:noFill/>
                </a:ln>
                <a:effectLst/>
              </p:spPr>
              <p:txBody>
                <a:bodyPr wrap="square" lIns="0" tIns="0" rIns="0" bIns="0" anchor="ctr">
                  <a:noAutofit/>
                </a:bodyPr>
                <a:lstStyle/>
                <a:p>
                  <a:endParaRPr lang="en-US" sz="900" dirty="0">
                    <a:latin typeface="Lato" panose="020F0502020204030203" pitchFamily="34" charset="0"/>
                    <a:cs typeface="Arial" panose="020B0604020202020204" pitchFamily="34" charset="0"/>
                  </a:endParaRPr>
                </a:p>
              </p:txBody>
            </p:sp>
            <p:sp>
              <p:nvSpPr>
                <p:cNvPr id="22" name="AutoShape 13"/>
                <p:cNvSpPr>
                  <a:spLocks/>
                </p:cNvSpPr>
                <p:nvPr userDrawn="1"/>
              </p:nvSpPr>
              <p:spPr bwMode="auto">
                <a:xfrm>
                  <a:off x="19404467" y="9758947"/>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2"/>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2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grpSp>
        </p:grpSp>
      </p:grpSp>
      <p:pic>
        <p:nvPicPr>
          <p:cNvPr id="24" name="Picture 23"/>
          <p:cNvPicPr>
            <a:picLocks noChangeAspect="1"/>
          </p:cNvPicPr>
          <p:nvPr userDrawn="1"/>
        </p:nvPicPr>
        <p:blipFill>
          <a:blip r:embed="rId3">
            <a:lum bright="2000"/>
          </a:blip>
          <a:stretch>
            <a:fillRect/>
          </a:stretch>
        </p:blipFill>
        <p:spPr>
          <a:xfrm>
            <a:off x="541146" y="1127020"/>
            <a:ext cx="5025253" cy="2139537"/>
          </a:xfrm>
          <a:prstGeom prst="rect">
            <a:avLst/>
          </a:prstGeom>
        </p:spPr>
      </p:pic>
    </p:spTree>
    <p:extLst>
      <p:ext uri="{BB962C8B-B14F-4D97-AF65-F5344CB8AC3E}">
        <p14:creationId xmlns:p14="http://schemas.microsoft.com/office/powerpoint/2010/main" val="8581512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12233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659396" y="437074"/>
            <a:ext cx="3659976" cy="800219"/>
          </a:xfrm>
          <a:prstGeom prst="rect">
            <a:avLst/>
          </a:prstGeom>
        </p:spPr>
        <p:txBody>
          <a:bodyPr wrap="none">
            <a:spAutoFit/>
          </a:bodyPr>
          <a:lstStyle>
            <a:lvl1pPr>
              <a:defRPr>
                <a:solidFill>
                  <a:schemeClr val="tx1"/>
                </a:solidFill>
              </a:defRPr>
            </a:lvl1pPr>
          </a:lstStyle>
          <a:p>
            <a:r>
              <a:rPr lang="en-US" dirty="0"/>
              <a:t>Sample Title</a:t>
            </a:r>
          </a:p>
        </p:txBody>
      </p:sp>
    </p:spTree>
    <p:extLst>
      <p:ext uri="{BB962C8B-B14F-4D97-AF65-F5344CB8AC3E}">
        <p14:creationId xmlns:p14="http://schemas.microsoft.com/office/powerpoint/2010/main" val="427760294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p:cSld name="custom bg 1">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659396" y="437074"/>
            <a:ext cx="3659976" cy="800219"/>
          </a:xfrm>
          <a:prstGeom prst="rect">
            <a:avLst/>
          </a:prstGeom>
        </p:spPr>
        <p:txBody>
          <a:bodyPr wrap="none">
            <a:spAutoFit/>
          </a:bodyPr>
          <a:lstStyle>
            <a:lvl1pPr>
              <a:defRPr>
                <a:solidFill>
                  <a:schemeClr val="tx1"/>
                </a:solidFill>
              </a:defRPr>
            </a:lvl1pPr>
          </a:lstStyle>
          <a:p>
            <a:r>
              <a:rPr lang="en-US" dirty="0"/>
              <a:t>Sample Title</a:t>
            </a:r>
          </a:p>
        </p:txBody>
      </p:sp>
      <p:sp>
        <p:nvSpPr>
          <p:cNvPr id="4" name="AutoShape 5"/>
          <p:cNvSpPr>
            <a:spLocks/>
          </p:cNvSpPr>
          <p:nvPr/>
        </p:nvSpPr>
        <p:spPr bwMode="auto">
          <a:xfrm>
            <a:off x="0" y="5041900"/>
            <a:ext cx="12192000" cy="1816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25400" tIns="25400" rIns="25400" bIns="25400" numCol="1" spcCol="0" rtlCol="0" fromWordArt="0" anchor="ctr" anchorCtr="0" forceAA="0" compatLnSpc="1">
            <a:prstTxWarp prst="textNoShape">
              <a:avLst/>
            </a:prstTxWarp>
            <a:noAutofit/>
          </a:bodyPr>
          <a:lstStyle/>
          <a:p>
            <a:pPr marL="171450" marR="0" lvl="0" indent="0" eaLnBrk="1" latinLnBrk="0">
              <a:lnSpc>
                <a:spcPct val="100000"/>
              </a:lnSpc>
              <a:buClrTx/>
              <a:buSzTx/>
              <a:buFontTx/>
              <a:buNone/>
              <a:tabLst/>
            </a:pPr>
            <a:endParaRPr kumimoji="0" lang="en-US" sz="900" b="0" i="0" u="none" strike="noStrike" cap="none" normalizeH="0" baseline="0" dirty="0">
              <a:ln>
                <a:noFill/>
              </a:ln>
              <a:effectLst/>
              <a:latin typeface="+mj-lt"/>
              <a:cs typeface="Arial" panose="020B0604020202020204" pitchFamily="34" charset="0"/>
            </a:endParaRPr>
          </a:p>
        </p:txBody>
      </p:sp>
    </p:spTree>
    <p:extLst>
      <p:ext uri="{BB962C8B-B14F-4D97-AF65-F5344CB8AC3E}">
        <p14:creationId xmlns:p14="http://schemas.microsoft.com/office/powerpoint/2010/main" val="408843078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p:cSld name="custom bg 2">
    <p:spTree>
      <p:nvGrpSpPr>
        <p:cNvPr id="1" name=""/>
        <p:cNvGrpSpPr/>
        <p:nvPr/>
      </p:nvGrpSpPr>
      <p:grpSpPr>
        <a:xfrm>
          <a:off x="0" y="0"/>
          <a:ext cx="0" cy="0"/>
          <a:chOff x="0" y="0"/>
          <a:chExt cx="0" cy="0"/>
        </a:xfrm>
      </p:grpSpPr>
      <p:sp>
        <p:nvSpPr>
          <p:cNvPr id="5" name="AutoShape 5"/>
          <p:cNvSpPr>
            <a:spLocks/>
          </p:cNvSpPr>
          <p:nvPr/>
        </p:nvSpPr>
        <p:spPr bwMode="auto">
          <a:xfrm>
            <a:off x="-38100" y="5041900"/>
            <a:ext cx="12274550" cy="1892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25400" tIns="25400" rIns="25400" bIns="25400" numCol="1" spcCol="0" rtlCol="0" fromWordArt="0" anchor="ctr" anchorCtr="0" forceAA="0" compatLnSpc="1">
            <a:prstTxWarp prst="textNoShape">
              <a:avLst/>
            </a:prstTxWarp>
            <a:noAutofit/>
          </a:bodyPr>
          <a:lstStyle/>
          <a:p>
            <a:pPr marL="171450" marR="0" lvl="0" indent="0" eaLnBrk="1" latinLnBrk="0">
              <a:lnSpc>
                <a:spcPct val="100000"/>
              </a:lnSpc>
              <a:buClrTx/>
              <a:buSzTx/>
              <a:buFontTx/>
              <a:buNone/>
              <a:tabLst/>
            </a:pPr>
            <a:endParaRPr kumimoji="0" lang="en-US" sz="900" b="0" i="0" u="none" strike="noStrike" cap="none" normalizeH="0" baseline="0" dirty="0">
              <a:ln>
                <a:noFill/>
              </a:ln>
              <a:effectLst/>
              <a:latin typeface="+mj-lt"/>
              <a:cs typeface="Arial" panose="020B0604020202020204" pitchFamily="34" charset="0"/>
            </a:endParaRPr>
          </a:p>
        </p:txBody>
      </p:sp>
      <p:sp>
        <p:nvSpPr>
          <p:cNvPr id="6" name="Symbol zastępczy tekstu 3"/>
          <p:cNvSpPr>
            <a:spLocks noGrp="1"/>
          </p:cNvSpPr>
          <p:nvPr>
            <p:ph type="body" sz="quarter" idx="10" hasCustomPrompt="1"/>
          </p:nvPr>
        </p:nvSpPr>
        <p:spPr>
          <a:xfrm>
            <a:off x="3128976" y="6043039"/>
            <a:ext cx="5940399" cy="540184"/>
          </a:xfrm>
          <a:prstGeom prst="rect">
            <a:avLst/>
          </a:prstGeom>
        </p:spPr>
        <p:txBody>
          <a:bodyPr>
            <a:noAutofit/>
          </a:bodyPr>
          <a:lstStyle>
            <a:lvl1pPr algn="ctr">
              <a:defRPr sz="2200" b="1" baseline="0">
                <a:solidFill>
                  <a:schemeClr val="tx1"/>
                </a:solidFill>
                <a:latin typeface="Aleo" panose="020F0502020204030203" pitchFamily="34" charset="0"/>
              </a:defRPr>
            </a:lvl1pPr>
            <a:lvl2pPr algn="ctr">
              <a:defRPr/>
            </a:lvl2pPr>
            <a:lvl3pPr algn="ctr">
              <a:defRPr/>
            </a:lvl3pPr>
            <a:lvl4pPr algn="ctr">
              <a:defRPr/>
            </a:lvl4pPr>
            <a:lvl5pPr algn="ctr">
              <a:defRPr/>
            </a:lvl5pPr>
          </a:lstStyle>
          <a:p>
            <a:pPr lvl="0"/>
            <a:r>
              <a:rPr lang="en-US" dirty="0"/>
              <a:t>Click here to add your own subtitle</a:t>
            </a:r>
            <a:endParaRPr lang="pl-PL" dirty="0"/>
          </a:p>
        </p:txBody>
      </p:sp>
      <p:sp>
        <p:nvSpPr>
          <p:cNvPr id="9" name="Tytuł 8"/>
          <p:cNvSpPr>
            <a:spLocks noGrp="1"/>
          </p:cNvSpPr>
          <p:nvPr>
            <p:ph type="title" hasCustomPrompt="1"/>
          </p:nvPr>
        </p:nvSpPr>
        <p:spPr>
          <a:xfrm>
            <a:off x="4269188" y="5237695"/>
            <a:ext cx="3659976" cy="800219"/>
          </a:xfrm>
          <a:prstGeom prst="rect">
            <a:avLst/>
          </a:prstGeom>
        </p:spPr>
        <p:txBody>
          <a:bodyPr wrap="none">
            <a:spAutoFit/>
          </a:bodyPr>
          <a:lstStyle>
            <a:lvl1pPr algn="ctr">
              <a:defRPr baseline="0">
                <a:solidFill>
                  <a:schemeClr val="tx1"/>
                </a:solidFill>
              </a:defRPr>
            </a:lvl1pPr>
          </a:lstStyle>
          <a:p>
            <a:r>
              <a:rPr lang="en-US" dirty="0"/>
              <a:t>Sample Title</a:t>
            </a:r>
          </a:p>
        </p:txBody>
      </p:sp>
    </p:spTree>
    <p:extLst>
      <p:ext uri="{BB962C8B-B14F-4D97-AF65-F5344CB8AC3E}">
        <p14:creationId xmlns:p14="http://schemas.microsoft.com/office/powerpoint/2010/main" val="23346101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p:cSld name="custom bg 3">
    <p:spTree>
      <p:nvGrpSpPr>
        <p:cNvPr id="1" name=""/>
        <p:cNvGrpSpPr/>
        <p:nvPr/>
      </p:nvGrpSpPr>
      <p:grpSpPr>
        <a:xfrm>
          <a:off x="0" y="0"/>
          <a:ext cx="0" cy="0"/>
          <a:chOff x="0" y="0"/>
          <a:chExt cx="0" cy="0"/>
        </a:xfrm>
      </p:grpSpPr>
      <p:sp>
        <p:nvSpPr>
          <p:cNvPr id="11" name="AutoShape 1"/>
          <p:cNvSpPr>
            <a:spLocks/>
          </p:cNvSpPr>
          <p:nvPr/>
        </p:nvSpPr>
        <p:spPr bwMode="auto">
          <a:xfrm>
            <a:off x="6115050" y="0"/>
            <a:ext cx="6083300" cy="685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25400" tIns="25400" rIns="25400" bIns="25400" numCol="1" spcCol="0" rtlCol="0" fromWordArt="0" anchor="ctr" anchorCtr="0" forceAA="0" compatLnSpc="1">
            <a:prstTxWarp prst="textNoShape">
              <a:avLst/>
            </a:prstTxWarp>
            <a:noAutofit/>
          </a:bodyPr>
          <a:lstStyle/>
          <a:p>
            <a:pPr marL="171450" marR="0" lvl="0" indent="0" eaLnBrk="1" latinLnBrk="0">
              <a:lnSpc>
                <a:spcPct val="100000"/>
              </a:lnSpc>
              <a:buClrTx/>
              <a:buSzTx/>
              <a:buFontTx/>
              <a:buNone/>
              <a:tabLst/>
            </a:pPr>
            <a:r>
              <a:rPr kumimoji="0" lang="en-US" sz="900" b="0" i="0" u="none" strike="noStrike" cap="none" normalizeH="0" baseline="0" dirty="0">
                <a:ln>
                  <a:noFill/>
                </a:ln>
                <a:effectLst/>
                <a:latin typeface="+mj-lt"/>
                <a:cs typeface="Arial" panose="020B0604020202020204" pitchFamily="34" charset="0"/>
              </a:rPr>
              <a:t> </a:t>
            </a:r>
          </a:p>
        </p:txBody>
      </p:sp>
      <p:sp>
        <p:nvSpPr>
          <p:cNvPr id="8" name="Tytuł 7"/>
          <p:cNvSpPr>
            <a:spLocks noGrp="1"/>
          </p:cNvSpPr>
          <p:nvPr>
            <p:ph type="title" hasCustomPrompt="1"/>
          </p:nvPr>
        </p:nvSpPr>
        <p:spPr>
          <a:xfrm>
            <a:off x="659396" y="437074"/>
            <a:ext cx="3659976" cy="800219"/>
          </a:xfrm>
          <a:prstGeom prst="rect">
            <a:avLst/>
          </a:prstGeom>
        </p:spPr>
        <p:txBody>
          <a:bodyPr wrap="none">
            <a:spAutoFit/>
          </a:bodyPr>
          <a:lstStyle>
            <a:lvl1pPr>
              <a:defRPr>
                <a:solidFill>
                  <a:schemeClr val="tx1"/>
                </a:solidFill>
              </a:defRPr>
            </a:lvl1pPr>
          </a:lstStyle>
          <a:p>
            <a:r>
              <a:rPr lang="en-US" dirty="0"/>
              <a:t>Sample Title</a:t>
            </a:r>
          </a:p>
        </p:txBody>
      </p:sp>
    </p:spTree>
    <p:extLst>
      <p:ext uri="{BB962C8B-B14F-4D97-AF65-F5344CB8AC3E}">
        <p14:creationId xmlns:p14="http://schemas.microsoft.com/office/powerpoint/2010/main" val="274957888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p:cSld name="custom bg 4">
    <p:spTree>
      <p:nvGrpSpPr>
        <p:cNvPr id="1" name=""/>
        <p:cNvGrpSpPr/>
        <p:nvPr/>
      </p:nvGrpSpPr>
      <p:grpSpPr>
        <a:xfrm>
          <a:off x="0" y="0"/>
          <a:ext cx="0" cy="0"/>
          <a:chOff x="0" y="0"/>
          <a:chExt cx="0" cy="0"/>
        </a:xfrm>
      </p:grpSpPr>
      <p:sp>
        <p:nvSpPr>
          <p:cNvPr id="4" name="AutoShape 1"/>
          <p:cNvSpPr>
            <a:spLocks/>
          </p:cNvSpPr>
          <p:nvPr/>
        </p:nvSpPr>
        <p:spPr bwMode="auto">
          <a:xfrm>
            <a:off x="4362450" y="-7144"/>
            <a:ext cx="7862094" cy="6900069"/>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46" y="23"/>
                </a:moveTo>
                <a:lnTo>
                  <a:pt x="21530" y="0"/>
                </a:lnTo>
                <a:lnTo>
                  <a:pt x="21600" y="21600"/>
                </a:lnTo>
                <a:lnTo>
                  <a:pt x="0" y="21547"/>
                </a:lnTo>
                <a:lnTo>
                  <a:pt x="9246" y="23"/>
                </a:lnTo>
                <a:close/>
              </a:path>
            </a:pathLst>
          </a:cu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25400" tIns="25400" rIns="25400" bIns="25400" numCol="1" spcCol="0" rtlCol="0" fromWordArt="0" anchor="ctr" anchorCtr="0" forceAA="0" compatLnSpc="1">
            <a:prstTxWarp prst="textNoShape">
              <a:avLst/>
            </a:prstTxWarp>
            <a:noAutofit/>
          </a:bodyPr>
          <a:lstStyle/>
          <a:p>
            <a:pPr marL="171450" marR="0" lvl="0" indent="0" eaLnBrk="1" latinLnBrk="0">
              <a:lnSpc>
                <a:spcPct val="100000"/>
              </a:lnSpc>
              <a:buClrTx/>
              <a:buSzTx/>
              <a:buFontTx/>
              <a:buNone/>
              <a:tabLst/>
            </a:pPr>
            <a:endParaRPr kumimoji="0" lang="en-US" sz="900" b="0" i="0" u="none" strike="noStrike" cap="none" normalizeH="0" baseline="0" dirty="0">
              <a:ln>
                <a:noFill/>
              </a:ln>
              <a:effectLst/>
              <a:latin typeface="+mj-lt"/>
              <a:cs typeface="Arial" panose="020B0604020202020204" pitchFamily="34" charset="0"/>
            </a:endParaRPr>
          </a:p>
        </p:txBody>
      </p:sp>
      <p:sp>
        <p:nvSpPr>
          <p:cNvPr id="8" name="Tytuł 7"/>
          <p:cNvSpPr>
            <a:spLocks noGrp="1"/>
          </p:cNvSpPr>
          <p:nvPr>
            <p:ph type="title" hasCustomPrompt="1"/>
          </p:nvPr>
        </p:nvSpPr>
        <p:spPr>
          <a:xfrm>
            <a:off x="659396" y="437074"/>
            <a:ext cx="3659976" cy="800219"/>
          </a:xfrm>
          <a:prstGeom prst="rect">
            <a:avLst/>
          </a:prstGeom>
        </p:spPr>
        <p:txBody>
          <a:bodyPr wrap="none">
            <a:spAutoFit/>
          </a:bodyPr>
          <a:lstStyle>
            <a:lvl1pPr>
              <a:defRPr>
                <a:solidFill>
                  <a:schemeClr val="tx1"/>
                </a:solidFill>
              </a:defRPr>
            </a:lvl1pPr>
          </a:lstStyle>
          <a:p>
            <a:r>
              <a:rPr lang="en-US" dirty="0"/>
              <a:t>Sample Title</a:t>
            </a:r>
          </a:p>
        </p:txBody>
      </p:sp>
    </p:spTree>
    <p:extLst>
      <p:ext uri="{BB962C8B-B14F-4D97-AF65-F5344CB8AC3E}">
        <p14:creationId xmlns:p14="http://schemas.microsoft.com/office/powerpoint/2010/main" val="410660666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p:cSld name="custom bg 5">
    <p:spTree>
      <p:nvGrpSpPr>
        <p:cNvPr id="1" name=""/>
        <p:cNvGrpSpPr/>
        <p:nvPr/>
      </p:nvGrpSpPr>
      <p:grpSpPr>
        <a:xfrm>
          <a:off x="0" y="0"/>
          <a:ext cx="0" cy="0"/>
          <a:chOff x="0" y="0"/>
          <a:chExt cx="0" cy="0"/>
        </a:xfrm>
      </p:grpSpPr>
      <p:sp>
        <p:nvSpPr>
          <p:cNvPr id="8" name="Tytuł 7"/>
          <p:cNvSpPr>
            <a:spLocks noGrp="1"/>
          </p:cNvSpPr>
          <p:nvPr>
            <p:ph type="title" hasCustomPrompt="1"/>
          </p:nvPr>
        </p:nvSpPr>
        <p:spPr>
          <a:xfrm>
            <a:off x="659396" y="437074"/>
            <a:ext cx="3659976" cy="800219"/>
          </a:xfrm>
          <a:prstGeom prst="rect">
            <a:avLst/>
          </a:prstGeom>
        </p:spPr>
        <p:txBody>
          <a:bodyPr wrap="none">
            <a:spAutoFit/>
          </a:bodyPr>
          <a:lstStyle>
            <a:lvl1pPr>
              <a:defRPr>
                <a:solidFill>
                  <a:schemeClr val="tx1"/>
                </a:solidFill>
              </a:defRPr>
            </a:lvl1pPr>
          </a:lstStyle>
          <a:p>
            <a:r>
              <a:rPr lang="en-US" dirty="0"/>
              <a:t>Sample Title</a:t>
            </a:r>
          </a:p>
        </p:txBody>
      </p:sp>
      <p:sp>
        <p:nvSpPr>
          <p:cNvPr id="6" name="AutoShape 1"/>
          <p:cNvSpPr>
            <a:spLocks/>
          </p:cNvSpPr>
          <p:nvPr/>
        </p:nvSpPr>
        <p:spPr bwMode="auto">
          <a:xfrm>
            <a:off x="0" y="1917700"/>
            <a:ext cx="12185650" cy="2235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25400" tIns="25400" rIns="25400" bIns="25400" numCol="1" spcCol="0" rtlCol="0" fromWordArt="0" anchor="ctr" anchorCtr="0" forceAA="0" compatLnSpc="1">
            <a:prstTxWarp prst="textNoShape">
              <a:avLst/>
            </a:prstTxWarp>
            <a:noAutofit/>
          </a:bodyPr>
          <a:lstStyle/>
          <a:p>
            <a:pPr marL="171450" marR="0" lvl="0" indent="0" eaLnBrk="1" latinLnBrk="0">
              <a:lnSpc>
                <a:spcPct val="100000"/>
              </a:lnSpc>
              <a:buClrTx/>
              <a:buSzTx/>
              <a:buFontTx/>
              <a:buNone/>
              <a:tabLst/>
            </a:pPr>
            <a:endParaRPr kumimoji="0" lang="en-US" sz="900" b="0" i="0" u="none" strike="noStrike" cap="none" normalizeH="0" baseline="0" dirty="0">
              <a:ln>
                <a:noFill/>
              </a:ln>
              <a:effectLst/>
              <a:latin typeface="+mj-lt"/>
              <a:cs typeface="Arial" panose="020B0604020202020204" pitchFamily="34" charset="0"/>
            </a:endParaRPr>
          </a:p>
        </p:txBody>
      </p:sp>
    </p:spTree>
    <p:extLst>
      <p:ext uri="{BB962C8B-B14F-4D97-AF65-F5344CB8AC3E}">
        <p14:creationId xmlns:p14="http://schemas.microsoft.com/office/powerpoint/2010/main" val="45732806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p:cSld name="custom placeholder 2">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tx1"/>
          </a:solidFill>
          <a:ln>
            <a:noFill/>
          </a:ln>
          <a:effectLst/>
        </p:spPr>
        <p:txBody>
          <a:bodyPr lIns="0" tIns="0" rIns="0" bIns="0" rtlCol="0" anchor="ctr"/>
          <a:lstStyle/>
          <a:p>
            <a:pPr algn="ctr"/>
            <a:endParaRPr lang="pl-PL" sz="2000" dirty="0">
              <a:solidFill>
                <a:srgbClr val="FFFFFF"/>
              </a:solidFill>
              <a:effectLst>
                <a:outerShdw blurRad="38100" dist="38100" dir="2700000" algn="tl">
                  <a:srgbClr val="000000"/>
                </a:outerShdw>
              </a:effectLst>
              <a:latin typeface="Aleo" panose="020F0502020204030203" pitchFamily="34" charset="0"/>
              <a:cs typeface="Arial" panose="020B0604020202020204" pitchFamily="34" charset="0"/>
            </a:endParaRPr>
          </a:p>
        </p:txBody>
      </p:sp>
      <p:sp>
        <p:nvSpPr>
          <p:cNvPr id="5" name="Picture Placeholder 4"/>
          <p:cNvSpPr>
            <a:spLocks noGrp="1"/>
          </p:cNvSpPr>
          <p:nvPr>
            <p:ph type="pic" sz="quarter" idx="10" hasCustomPrompt="1"/>
          </p:nvPr>
        </p:nvSpPr>
        <p:spPr>
          <a:xfrm>
            <a:off x="0" y="0"/>
            <a:ext cx="12192000" cy="6858000"/>
          </a:xfrm>
          <a:prstGeom prst="rect">
            <a:avLst/>
          </a:prstGeom>
        </p:spPr>
        <p:txBody>
          <a:bodyPr/>
          <a:lstStyle/>
          <a:p>
            <a:r>
              <a:rPr lang="en-US" dirty="0"/>
              <a:t> </a:t>
            </a:r>
          </a:p>
        </p:txBody>
      </p:sp>
      <p:sp>
        <p:nvSpPr>
          <p:cNvPr id="3" name="Tytuł 7"/>
          <p:cNvSpPr>
            <a:spLocks noGrp="1"/>
          </p:cNvSpPr>
          <p:nvPr>
            <p:ph type="title" hasCustomPrompt="1"/>
          </p:nvPr>
        </p:nvSpPr>
        <p:spPr>
          <a:xfrm>
            <a:off x="659396" y="437074"/>
            <a:ext cx="5695790" cy="1508105"/>
          </a:xfrm>
          <a:prstGeom prst="rect">
            <a:avLst/>
          </a:prstGeom>
        </p:spPr>
        <p:txBody>
          <a:bodyPr wrap="none">
            <a:spAutoFit/>
          </a:bodyPr>
          <a:lstStyle>
            <a:lvl1pPr>
              <a:defRPr baseline="0">
                <a:solidFill>
                  <a:srgbClr val="FFFFFF"/>
                </a:solidFill>
              </a:defRPr>
            </a:lvl1pPr>
          </a:lstStyle>
          <a:p>
            <a:r>
              <a:rPr lang="en-US" dirty="0"/>
              <a:t>Put here your own</a:t>
            </a:r>
            <a:br>
              <a:rPr lang="en-US" dirty="0"/>
            </a:br>
            <a:r>
              <a:rPr lang="en-US" dirty="0"/>
              <a:t>picture background</a:t>
            </a:r>
          </a:p>
        </p:txBody>
      </p:sp>
    </p:spTree>
    <p:extLst>
      <p:ext uri="{BB962C8B-B14F-4D97-AF65-F5344CB8AC3E}">
        <p14:creationId xmlns:p14="http://schemas.microsoft.com/office/powerpoint/2010/main" val="214757876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p:cSld name="custom placeholder 3">
    <p:spTree>
      <p:nvGrpSpPr>
        <p:cNvPr id="1" name=""/>
        <p:cNvGrpSpPr/>
        <p:nvPr/>
      </p:nvGrpSpPr>
      <p:grpSpPr>
        <a:xfrm>
          <a:off x="0" y="0"/>
          <a:ext cx="0" cy="0"/>
          <a:chOff x="0" y="0"/>
          <a:chExt cx="0" cy="0"/>
        </a:xfrm>
      </p:grpSpPr>
      <p:sp>
        <p:nvSpPr>
          <p:cNvPr id="8" name="Rectangle 7"/>
          <p:cNvSpPr/>
          <p:nvPr userDrawn="1"/>
        </p:nvSpPr>
        <p:spPr bwMode="auto">
          <a:xfrm>
            <a:off x="0" y="0"/>
            <a:ext cx="12192000" cy="6858000"/>
          </a:xfrm>
          <a:prstGeom prst="rect">
            <a:avLst/>
          </a:prstGeom>
          <a:solidFill>
            <a:schemeClr val="tx1"/>
          </a:solidFill>
          <a:ln>
            <a:noFill/>
          </a:ln>
          <a:effectLst/>
        </p:spPr>
        <p:txBody>
          <a:bodyPr lIns="0" tIns="0" rIns="0" bIns="0" rtlCol="0" anchor="ctr"/>
          <a:lstStyle/>
          <a:p>
            <a:pPr algn="ctr"/>
            <a:endParaRPr lang="pl-PL" sz="2000" dirty="0">
              <a:solidFill>
                <a:srgbClr val="FFFFFF"/>
              </a:solidFill>
              <a:effectLst>
                <a:outerShdw blurRad="38100" dist="38100" dir="2700000" algn="tl">
                  <a:srgbClr val="000000"/>
                </a:outerShdw>
              </a:effectLst>
              <a:latin typeface="Aleo" panose="020F0502020204030203" pitchFamily="34" charset="0"/>
              <a:cs typeface="Arial" panose="020B0604020202020204" pitchFamily="34" charset="0"/>
            </a:endParaRPr>
          </a:p>
        </p:txBody>
      </p:sp>
      <p:sp>
        <p:nvSpPr>
          <p:cNvPr id="5" name="Picture Placeholder 4"/>
          <p:cNvSpPr>
            <a:spLocks noGrp="1"/>
          </p:cNvSpPr>
          <p:nvPr>
            <p:ph type="pic" sz="quarter" idx="10" hasCustomPrompt="1"/>
          </p:nvPr>
        </p:nvSpPr>
        <p:spPr>
          <a:xfrm>
            <a:off x="0" y="0"/>
            <a:ext cx="12192000" cy="6858000"/>
          </a:xfrm>
          <a:prstGeom prst="rect">
            <a:avLst/>
          </a:prstGeom>
          <a:noFill/>
        </p:spPr>
        <p:txBody>
          <a:bodyPr/>
          <a:lstStyle/>
          <a:p>
            <a:r>
              <a:rPr lang="en-US" dirty="0"/>
              <a:t> </a:t>
            </a:r>
          </a:p>
        </p:txBody>
      </p:sp>
      <p:sp>
        <p:nvSpPr>
          <p:cNvPr id="7" name="Text Placeholder 6"/>
          <p:cNvSpPr>
            <a:spLocks noGrp="1"/>
          </p:cNvSpPr>
          <p:nvPr>
            <p:ph type="body" sz="quarter" idx="11" hasCustomPrompt="1"/>
          </p:nvPr>
        </p:nvSpPr>
        <p:spPr>
          <a:xfrm>
            <a:off x="-6350" y="4819650"/>
            <a:ext cx="12198350" cy="1803400"/>
          </a:xfrm>
          <a:prstGeom prst="rect">
            <a:avLst/>
          </a:prstGeom>
          <a:solidFill>
            <a:srgbClr val="FFFFFF">
              <a:alpha val="89999"/>
            </a:srgbClr>
          </a:solidFill>
          <a:ln w="12700" cap="flat" cmpd="sng">
            <a:solidFill>
              <a:srgbClr val="FFFFFF"/>
            </a:solidFill>
            <a:prstDash val="solid"/>
            <a:miter lim="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nchor="ctr"/>
          <a:lstStyle>
            <a:lvl1pPr>
              <a:defRPr lang="en-US" sz="2000" dirty="0">
                <a:solidFill>
                  <a:srgbClr val="FFFFFF"/>
                </a:solidFill>
                <a:effectLst>
                  <a:outerShdw blurRad="38100" dist="38100" dir="2700000" algn="tl">
                    <a:srgbClr val="C0C0C0"/>
                  </a:outerShdw>
                </a:effectLst>
                <a:latin typeface="Lato" panose="020F0502020204030203" pitchFamily="34" charset="0"/>
                <a:ea typeface="Lato" panose="020F0502020204030203" pitchFamily="34" charset="0"/>
                <a:cs typeface="Arial" panose="020B0604020202020204" pitchFamily="34" charset="0"/>
                <a:sym typeface="Gill Sans" charset="0"/>
              </a:defRPr>
            </a:lvl1pPr>
          </a:lstStyle>
          <a:p>
            <a:pPr lvl="0" algn="ctr" defTabSz="292100"/>
            <a:r>
              <a:rPr lang="en-US" dirty="0"/>
              <a:t> </a:t>
            </a:r>
          </a:p>
        </p:txBody>
      </p:sp>
      <p:sp>
        <p:nvSpPr>
          <p:cNvPr id="11" name="Text Placeholder 10"/>
          <p:cNvSpPr>
            <a:spLocks noGrp="1"/>
          </p:cNvSpPr>
          <p:nvPr>
            <p:ph type="body" sz="quarter" idx="12" hasCustomPrompt="1"/>
          </p:nvPr>
        </p:nvSpPr>
        <p:spPr>
          <a:xfrm>
            <a:off x="1698625" y="5165894"/>
            <a:ext cx="8788400" cy="1015663"/>
          </a:xfrm>
          <a:prstGeom prst="rect">
            <a:avLst/>
          </a:prstGeom>
        </p:spPr>
        <p:txBody>
          <a:bodyPr wrap="square" anchor="ctr">
            <a:spAutoFit/>
          </a:bodyPr>
          <a:lstStyle>
            <a:lvl1pPr algn="ctr">
              <a:defRPr sz="2000" baseline="0"/>
            </a:lvl1pPr>
          </a:lstStyle>
          <a:p>
            <a:pPr lvl="0"/>
            <a:r>
              <a:rPr lang="en-US" dirty="0"/>
              <a:t> Describe your thoughts with Lorem ipsum dolor sit </a:t>
            </a:r>
            <a:r>
              <a:rPr lang="en-US" dirty="0" err="1"/>
              <a:t>amet</a:t>
            </a:r>
            <a:r>
              <a:rPr lang="en-US" dirty="0"/>
              <a:t>, as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dolor </a:t>
            </a:r>
            <a:r>
              <a:rPr lang="en-US" dirty="0" err="1"/>
              <a:t>odio</a:t>
            </a:r>
            <a:r>
              <a:rPr lang="en-US" dirty="0"/>
              <a:t>, </a:t>
            </a:r>
            <a:r>
              <a:rPr lang="en-US" dirty="0" err="1"/>
              <a:t>aliquet</a:t>
            </a:r>
            <a:r>
              <a:rPr lang="en-US" dirty="0"/>
              <a:t> </a:t>
            </a:r>
            <a:r>
              <a:rPr lang="en-US" dirty="0" err="1"/>
              <a:t>vel</a:t>
            </a:r>
            <a:r>
              <a:rPr lang="en-US" dirty="0"/>
              <a:t> </a:t>
            </a:r>
            <a:r>
              <a:rPr lang="en-US" dirty="0" err="1"/>
              <a:t>tincidunt</a:t>
            </a:r>
            <a:r>
              <a:rPr lang="en-US" dirty="0"/>
              <a:t> </a:t>
            </a:r>
            <a:r>
              <a:rPr lang="en-US" dirty="0" err="1"/>
              <a:t>eu</a:t>
            </a:r>
            <a:r>
              <a:rPr lang="en-US" dirty="0"/>
              <a:t>, </a:t>
            </a:r>
            <a:r>
              <a:rPr lang="en-US" dirty="0" err="1"/>
              <a:t>lobortis</a:t>
            </a:r>
            <a:r>
              <a:rPr lang="en-US" dirty="0"/>
              <a:t> at </a:t>
            </a:r>
            <a:r>
              <a:rPr lang="en-US" dirty="0" err="1"/>
              <a:t>justo</a:t>
            </a:r>
            <a:r>
              <a:rPr lang="en-US" dirty="0"/>
              <a:t>. </a:t>
            </a:r>
            <a:r>
              <a:rPr lang="en-US" dirty="0" err="1"/>
              <a:t>Sed</a:t>
            </a:r>
            <a:r>
              <a:rPr lang="en-US" dirty="0"/>
              <a:t> </a:t>
            </a:r>
            <a:r>
              <a:rPr lang="en-US" dirty="0" err="1"/>
              <a:t>tristique</a:t>
            </a:r>
            <a:r>
              <a:rPr lang="en-US" dirty="0"/>
              <a:t> dui </a:t>
            </a:r>
            <a:r>
              <a:rPr lang="en-US" dirty="0" err="1"/>
              <a:t>adipiscing</a:t>
            </a:r>
            <a:r>
              <a:rPr lang="en-US" dirty="0"/>
              <a:t> magna </a:t>
            </a:r>
            <a:r>
              <a:rPr lang="en-US" dirty="0" err="1"/>
              <a:t>interdum</a:t>
            </a:r>
            <a:r>
              <a:rPr lang="en-US" dirty="0"/>
              <a:t>, </a:t>
            </a:r>
            <a:r>
              <a:rPr lang="en-US" dirty="0" err="1"/>
              <a:t>sed</a:t>
            </a:r>
            <a:r>
              <a:rPr lang="en-US" dirty="0"/>
              <a:t> </a:t>
            </a:r>
            <a:r>
              <a:rPr lang="en-US" dirty="0" err="1"/>
              <a:t>molestie</a:t>
            </a:r>
            <a:r>
              <a:rPr lang="en-US" dirty="0"/>
              <a:t> </a:t>
            </a:r>
            <a:r>
              <a:rPr lang="en-US" dirty="0" err="1"/>
              <a:t>nunc</a:t>
            </a:r>
            <a:r>
              <a:rPr lang="en-US" dirty="0"/>
              <a:t> </a:t>
            </a:r>
            <a:r>
              <a:rPr lang="en-US" dirty="0" err="1"/>
              <a:t>vulputate</a:t>
            </a:r>
            <a:r>
              <a:rPr lang="en-US" dirty="0"/>
              <a:t>. </a:t>
            </a:r>
          </a:p>
        </p:txBody>
      </p:sp>
      <p:sp>
        <p:nvSpPr>
          <p:cNvPr id="3" name="Tytuł 7"/>
          <p:cNvSpPr>
            <a:spLocks noGrp="1"/>
          </p:cNvSpPr>
          <p:nvPr>
            <p:ph type="title" hasCustomPrompt="1"/>
          </p:nvPr>
        </p:nvSpPr>
        <p:spPr>
          <a:xfrm>
            <a:off x="659396" y="437074"/>
            <a:ext cx="5695790" cy="1508105"/>
          </a:xfrm>
          <a:prstGeom prst="rect">
            <a:avLst/>
          </a:prstGeom>
        </p:spPr>
        <p:txBody>
          <a:bodyPr wrap="none">
            <a:spAutoFit/>
          </a:bodyPr>
          <a:lstStyle>
            <a:lvl1pPr>
              <a:defRPr baseline="0">
                <a:solidFill>
                  <a:srgbClr val="FFFFFF"/>
                </a:solidFill>
              </a:defRPr>
            </a:lvl1pPr>
          </a:lstStyle>
          <a:p>
            <a:r>
              <a:rPr lang="en-US" dirty="0"/>
              <a:t>Put here your own</a:t>
            </a:r>
            <a:br>
              <a:rPr lang="en-US" dirty="0"/>
            </a:br>
            <a:r>
              <a:rPr lang="en-US" dirty="0"/>
              <a:t>picture background</a:t>
            </a:r>
          </a:p>
        </p:txBody>
      </p:sp>
    </p:spTree>
    <p:extLst>
      <p:ext uri="{BB962C8B-B14F-4D97-AF65-F5344CB8AC3E}">
        <p14:creationId xmlns:p14="http://schemas.microsoft.com/office/powerpoint/2010/main" val="39060873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3303F-5CAD-403B-A831-B92F75D144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7DD037-10F8-4EED-B163-5564AABEDA8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740059-EDD0-44A8-BC9C-B12BA00E447A}"/>
              </a:ext>
            </a:extLst>
          </p:cNvPr>
          <p:cNvSpPr>
            <a:spLocks noGrp="1"/>
          </p:cNvSpPr>
          <p:nvPr>
            <p:ph type="dt" sz="half" idx="10"/>
          </p:nvPr>
        </p:nvSpPr>
        <p:spPr/>
        <p:txBody>
          <a:bodyPr/>
          <a:lstStyle/>
          <a:p>
            <a:fld id="{CCB1D1D1-4BD3-45E6-8FE4-A93D8D9FC51D}" type="datetimeFigureOut">
              <a:rPr lang="en-US" smtClean="0"/>
              <a:t>10/19/2019</a:t>
            </a:fld>
            <a:endParaRPr lang="en-US"/>
          </a:p>
        </p:txBody>
      </p:sp>
      <p:sp>
        <p:nvSpPr>
          <p:cNvPr id="5" name="Footer Placeholder 4">
            <a:extLst>
              <a:ext uri="{FF2B5EF4-FFF2-40B4-BE49-F238E27FC236}">
                <a16:creationId xmlns:a16="http://schemas.microsoft.com/office/drawing/2014/main" id="{FB3E49BE-54F1-4879-A138-CA97532BFE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E48AC4-44FF-4F68-8D6A-836A9A1F3824}"/>
              </a:ext>
            </a:extLst>
          </p:cNvPr>
          <p:cNvSpPr>
            <a:spLocks noGrp="1"/>
          </p:cNvSpPr>
          <p:nvPr>
            <p:ph type="sldNum" sz="quarter" idx="12"/>
          </p:nvPr>
        </p:nvSpPr>
        <p:spPr/>
        <p:txBody>
          <a:bodyPr/>
          <a:lstStyle/>
          <a:p>
            <a:fld id="{531489C6-5ECD-48DB-A03F-E375240209D8}" type="slidenum">
              <a:rPr lang="en-US" smtClean="0"/>
              <a:t>‹#›</a:t>
            </a:fld>
            <a:endParaRPr lang="en-US"/>
          </a:p>
        </p:txBody>
      </p:sp>
    </p:spTree>
    <p:extLst>
      <p:ext uri="{BB962C8B-B14F-4D97-AF65-F5344CB8AC3E}">
        <p14:creationId xmlns:p14="http://schemas.microsoft.com/office/powerpoint/2010/main" val="8859948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p:cSld name="custom placeholder 4">
    <p:spTree>
      <p:nvGrpSpPr>
        <p:cNvPr id="1" name=""/>
        <p:cNvGrpSpPr/>
        <p:nvPr/>
      </p:nvGrpSpPr>
      <p:grpSpPr>
        <a:xfrm>
          <a:off x="0" y="0"/>
          <a:ext cx="0" cy="0"/>
          <a:chOff x="0" y="0"/>
          <a:chExt cx="0" cy="0"/>
        </a:xfrm>
      </p:grpSpPr>
      <p:sp>
        <p:nvSpPr>
          <p:cNvPr id="6" name="Rectangle 5"/>
          <p:cNvSpPr/>
          <p:nvPr userDrawn="1"/>
        </p:nvSpPr>
        <p:spPr bwMode="auto">
          <a:xfrm>
            <a:off x="6486525" y="0"/>
            <a:ext cx="5705475" cy="6858000"/>
          </a:xfrm>
          <a:prstGeom prst="rect">
            <a:avLst/>
          </a:prstGeom>
          <a:solidFill>
            <a:schemeClr val="tx1"/>
          </a:solidFill>
          <a:ln>
            <a:noFill/>
          </a:ln>
          <a:effectLst/>
        </p:spPr>
        <p:txBody>
          <a:bodyPr lIns="0" tIns="0" rIns="0" bIns="0" rtlCol="0" anchor="ctr"/>
          <a:lstStyle/>
          <a:p>
            <a:pPr algn="ctr"/>
            <a:endParaRPr lang="pl-PL" sz="2000" dirty="0">
              <a:solidFill>
                <a:srgbClr val="FFFFFF"/>
              </a:solidFill>
              <a:effectLst>
                <a:outerShdw blurRad="38100" dist="38100" dir="2700000" algn="tl">
                  <a:srgbClr val="000000"/>
                </a:outerShdw>
              </a:effectLst>
              <a:latin typeface="Aleo" panose="020F0502020204030203" pitchFamily="34" charset="0"/>
              <a:cs typeface="Arial" panose="020B0604020202020204" pitchFamily="34" charset="0"/>
            </a:endParaRPr>
          </a:p>
        </p:txBody>
      </p:sp>
      <p:sp>
        <p:nvSpPr>
          <p:cNvPr id="5" name="Picture Placeholder 4"/>
          <p:cNvSpPr>
            <a:spLocks noGrp="1"/>
          </p:cNvSpPr>
          <p:nvPr>
            <p:ph type="pic" sz="quarter" idx="10" hasCustomPrompt="1"/>
          </p:nvPr>
        </p:nvSpPr>
        <p:spPr>
          <a:xfrm>
            <a:off x="6097524" y="0"/>
            <a:ext cx="6094476" cy="6858000"/>
          </a:xfrm>
          <a:prstGeom prst="rect">
            <a:avLst/>
          </a:prstGeom>
          <a:noFill/>
        </p:spPr>
        <p:txBody>
          <a:bodyPr/>
          <a:lstStyle/>
          <a:p>
            <a:r>
              <a:rPr lang="en-US" dirty="0"/>
              <a:t> </a:t>
            </a:r>
          </a:p>
        </p:txBody>
      </p:sp>
      <p:sp>
        <p:nvSpPr>
          <p:cNvPr id="3" name="Tytuł 7"/>
          <p:cNvSpPr>
            <a:spLocks noGrp="1"/>
          </p:cNvSpPr>
          <p:nvPr>
            <p:ph type="title" hasCustomPrompt="1"/>
          </p:nvPr>
        </p:nvSpPr>
        <p:spPr>
          <a:xfrm>
            <a:off x="659396" y="437074"/>
            <a:ext cx="5695790" cy="1508105"/>
          </a:xfrm>
          <a:prstGeom prst="rect">
            <a:avLst/>
          </a:prstGeom>
        </p:spPr>
        <p:txBody>
          <a:bodyPr wrap="none">
            <a:spAutoFit/>
          </a:bodyPr>
          <a:lstStyle>
            <a:lvl1pPr>
              <a:defRPr baseline="0">
                <a:solidFill>
                  <a:schemeClr val="tx1"/>
                </a:solidFill>
              </a:defRPr>
            </a:lvl1pPr>
          </a:lstStyle>
          <a:p>
            <a:r>
              <a:rPr lang="en-US" dirty="0"/>
              <a:t>Put here your own</a:t>
            </a:r>
            <a:br>
              <a:rPr lang="en-US" dirty="0"/>
            </a:br>
            <a:r>
              <a:rPr lang="en-US" dirty="0"/>
              <a:t>picture background</a:t>
            </a:r>
          </a:p>
        </p:txBody>
      </p:sp>
    </p:spTree>
    <p:extLst>
      <p:ext uri="{BB962C8B-B14F-4D97-AF65-F5344CB8AC3E}">
        <p14:creationId xmlns:p14="http://schemas.microsoft.com/office/powerpoint/2010/main" val="57840522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p:cSld name="custom placeholder 5">
    <p:spTree>
      <p:nvGrpSpPr>
        <p:cNvPr id="1" name=""/>
        <p:cNvGrpSpPr/>
        <p:nvPr/>
      </p:nvGrpSpPr>
      <p:grpSpPr>
        <a:xfrm>
          <a:off x="0" y="0"/>
          <a:ext cx="0" cy="0"/>
          <a:chOff x="0" y="0"/>
          <a:chExt cx="0" cy="0"/>
        </a:xfrm>
      </p:grpSpPr>
      <p:sp>
        <p:nvSpPr>
          <p:cNvPr id="4" name="Rectangle 3"/>
          <p:cNvSpPr/>
          <p:nvPr userDrawn="1"/>
        </p:nvSpPr>
        <p:spPr bwMode="auto">
          <a:xfrm>
            <a:off x="0" y="0"/>
            <a:ext cx="6094476" cy="6858000"/>
          </a:xfrm>
          <a:prstGeom prst="rect">
            <a:avLst/>
          </a:prstGeom>
          <a:solidFill>
            <a:schemeClr val="tx1"/>
          </a:solidFill>
          <a:ln>
            <a:noFill/>
          </a:ln>
          <a:effectLst/>
        </p:spPr>
        <p:txBody>
          <a:bodyPr lIns="0" tIns="0" rIns="0" bIns="0" rtlCol="0" anchor="ctr"/>
          <a:lstStyle/>
          <a:p>
            <a:pPr algn="ctr"/>
            <a:endParaRPr lang="pl-PL" sz="2000" dirty="0">
              <a:solidFill>
                <a:srgbClr val="FFFFFF"/>
              </a:solidFill>
              <a:effectLst>
                <a:outerShdw blurRad="38100" dist="38100" dir="2700000" algn="tl">
                  <a:srgbClr val="000000"/>
                </a:outerShdw>
              </a:effectLst>
              <a:latin typeface="Aleo" panose="020F0502020204030203" pitchFamily="34" charset="0"/>
              <a:cs typeface="Arial" panose="020B0604020202020204" pitchFamily="34" charset="0"/>
            </a:endParaRPr>
          </a:p>
        </p:txBody>
      </p:sp>
      <p:sp>
        <p:nvSpPr>
          <p:cNvPr id="5" name="Picture Placeholder 4"/>
          <p:cNvSpPr>
            <a:spLocks noGrp="1"/>
          </p:cNvSpPr>
          <p:nvPr>
            <p:ph type="pic" sz="quarter" idx="10" hasCustomPrompt="1"/>
          </p:nvPr>
        </p:nvSpPr>
        <p:spPr>
          <a:xfrm>
            <a:off x="0" y="0"/>
            <a:ext cx="6094476" cy="6858000"/>
          </a:xfrm>
          <a:prstGeom prst="rect">
            <a:avLst/>
          </a:prstGeom>
          <a:noFill/>
        </p:spPr>
        <p:txBody>
          <a:bodyPr/>
          <a:lstStyle/>
          <a:p>
            <a:r>
              <a:rPr lang="en-US" dirty="0"/>
              <a:t> </a:t>
            </a:r>
          </a:p>
        </p:txBody>
      </p:sp>
      <p:sp>
        <p:nvSpPr>
          <p:cNvPr id="3" name="Tytuł 7"/>
          <p:cNvSpPr>
            <a:spLocks noGrp="1"/>
          </p:cNvSpPr>
          <p:nvPr>
            <p:ph type="title" hasCustomPrompt="1"/>
          </p:nvPr>
        </p:nvSpPr>
        <p:spPr>
          <a:xfrm>
            <a:off x="659396" y="437074"/>
            <a:ext cx="5695790" cy="1508105"/>
          </a:xfrm>
          <a:prstGeom prst="rect">
            <a:avLst/>
          </a:prstGeom>
        </p:spPr>
        <p:txBody>
          <a:bodyPr wrap="none">
            <a:spAutoFit/>
          </a:bodyPr>
          <a:lstStyle>
            <a:lvl1pPr>
              <a:defRPr baseline="0">
                <a:solidFill>
                  <a:srgbClr val="FFFFFF"/>
                </a:solidFill>
              </a:defRPr>
            </a:lvl1pPr>
          </a:lstStyle>
          <a:p>
            <a:r>
              <a:rPr lang="en-US" dirty="0"/>
              <a:t>Put here your own</a:t>
            </a:r>
            <a:br>
              <a:rPr lang="en-US" dirty="0"/>
            </a:br>
            <a:r>
              <a:rPr lang="en-US" dirty="0"/>
              <a:t>picture background</a:t>
            </a:r>
          </a:p>
        </p:txBody>
      </p:sp>
    </p:spTree>
    <p:extLst>
      <p:ext uri="{BB962C8B-B14F-4D97-AF65-F5344CB8AC3E}">
        <p14:creationId xmlns:p14="http://schemas.microsoft.com/office/powerpoint/2010/main" val="150491398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p:cSld name="custom placeholder 1">
    <p:spTree>
      <p:nvGrpSpPr>
        <p:cNvPr id="1" name=""/>
        <p:cNvGrpSpPr/>
        <p:nvPr/>
      </p:nvGrpSpPr>
      <p:grpSpPr>
        <a:xfrm>
          <a:off x="0" y="0"/>
          <a:ext cx="0" cy="0"/>
          <a:chOff x="0" y="0"/>
          <a:chExt cx="0" cy="0"/>
        </a:xfrm>
      </p:grpSpPr>
      <p:sp>
        <p:nvSpPr>
          <p:cNvPr id="4" name="AutoShape 1"/>
          <p:cNvSpPr>
            <a:spLocks/>
          </p:cNvSpPr>
          <p:nvPr/>
        </p:nvSpPr>
        <p:spPr bwMode="auto">
          <a:xfrm>
            <a:off x="4362450" y="-7144"/>
            <a:ext cx="7862094" cy="6900069"/>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46" y="23"/>
                </a:moveTo>
                <a:lnTo>
                  <a:pt x="21530" y="0"/>
                </a:lnTo>
                <a:lnTo>
                  <a:pt x="21600" y="21600"/>
                </a:lnTo>
                <a:lnTo>
                  <a:pt x="0" y="21547"/>
                </a:lnTo>
                <a:lnTo>
                  <a:pt x="9246" y="23"/>
                </a:lnTo>
                <a:close/>
              </a:path>
            </a:pathLst>
          </a:cu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25400" tIns="25400" rIns="25400" bIns="25400" numCol="1" spcCol="0" rtlCol="0" fromWordArt="0" anchor="ctr" anchorCtr="0" forceAA="0" compatLnSpc="1">
            <a:prstTxWarp prst="textNoShape">
              <a:avLst/>
            </a:prstTxWarp>
            <a:noAutofit/>
          </a:bodyPr>
          <a:lstStyle/>
          <a:p>
            <a:pPr marL="171450" marR="0" lvl="0" indent="0" eaLnBrk="1" latinLnBrk="0">
              <a:lnSpc>
                <a:spcPct val="100000"/>
              </a:lnSpc>
              <a:buClrTx/>
              <a:buSzTx/>
              <a:buFontTx/>
              <a:buNone/>
              <a:tabLst/>
            </a:pPr>
            <a:endParaRPr kumimoji="0" lang="en-US" sz="900" b="0" i="0" u="none" strike="noStrike" cap="none" normalizeH="0" baseline="0" dirty="0">
              <a:ln>
                <a:noFill/>
              </a:ln>
              <a:effectLst/>
              <a:latin typeface="+mj-lt"/>
              <a:cs typeface="Arial" panose="020B0604020202020204" pitchFamily="34" charset="0"/>
            </a:endParaRPr>
          </a:p>
        </p:txBody>
      </p:sp>
      <p:sp>
        <p:nvSpPr>
          <p:cNvPr id="8" name="Tytuł 7"/>
          <p:cNvSpPr>
            <a:spLocks noGrp="1"/>
          </p:cNvSpPr>
          <p:nvPr>
            <p:ph type="title" hasCustomPrompt="1"/>
          </p:nvPr>
        </p:nvSpPr>
        <p:spPr>
          <a:xfrm>
            <a:off x="659396" y="437074"/>
            <a:ext cx="3659976" cy="800219"/>
          </a:xfrm>
          <a:prstGeom prst="rect">
            <a:avLst/>
          </a:prstGeom>
        </p:spPr>
        <p:txBody>
          <a:bodyPr wrap="none">
            <a:spAutoFit/>
          </a:bodyPr>
          <a:lstStyle>
            <a:lvl1pPr>
              <a:defRPr>
                <a:solidFill>
                  <a:schemeClr val="tx1"/>
                </a:solidFill>
              </a:defRPr>
            </a:lvl1pPr>
          </a:lstStyle>
          <a:p>
            <a:r>
              <a:rPr lang="en-US" dirty="0"/>
              <a:t>Sample Title</a:t>
            </a:r>
          </a:p>
        </p:txBody>
      </p:sp>
      <p:sp>
        <p:nvSpPr>
          <p:cNvPr id="24" name="Picture Placeholder 23"/>
          <p:cNvSpPr>
            <a:spLocks noGrp="1"/>
          </p:cNvSpPr>
          <p:nvPr>
            <p:ph type="pic" sz="quarter" idx="10" hasCustomPrompt="1"/>
          </p:nvPr>
        </p:nvSpPr>
        <p:spPr>
          <a:xfrm>
            <a:off x="927999" y="2445664"/>
            <a:ext cx="2254939" cy="2602586"/>
          </a:xfrm>
          <a:custGeom>
            <a:avLst/>
            <a:gdLst>
              <a:gd name="connsiteX0" fmla="*/ 2255043 w 4509878"/>
              <a:gd name="connsiteY0" fmla="*/ 0 h 5205172"/>
              <a:gd name="connsiteX1" fmla="*/ 4509878 w 4509878"/>
              <a:gd name="connsiteY1" fmla="*/ 1301353 h 5205172"/>
              <a:gd name="connsiteX2" fmla="*/ 4509878 w 4509878"/>
              <a:gd name="connsiteY2" fmla="*/ 3904060 h 5205172"/>
              <a:gd name="connsiteX3" fmla="*/ 2254835 w 4509878"/>
              <a:gd name="connsiteY3" fmla="*/ 5205172 h 5205172"/>
              <a:gd name="connsiteX4" fmla="*/ 0 w 4509878"/>
              <a:gd name="connsiteY4" fmla="*/ 3903819 h 5205172"/>
              <a:gd name="connsiteX5" fmla="*/ 0 w 4509878"/>
              <a:gd name="connsiteY5" fmla="*/ 1301353 h 520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878" h="5205172">
                <a:moveTo>
                  <a:pt x="2255043" y="0"/>
                </a:moveTo>
                <a:lnTo>
                  <a:pt x="4509878" y="1301353"/>
                </a:lnTo>
                <a:lnTo>
                  <a:pt x="4509878" y="3904060"/>
                </a:lnTo>
                <a:lnTo>
                  <a:pt x="2254835" y="5205172"/>
                </a:lnTo>
                <a:lnTo>
                  <a:pt x="0" y="3903819"/>
                </a:lnTo>
                <a:lnTo>
                  <a:pt x="0" y="1301353"/>
                </a:lnTo>
                <a:close/>
              </a:path>
            </a:pathLst>
          </a:custGeom>
          <a:noFill/>
        </p:spPr>
        <p:txBody>
          <a:bodyPr wrap="square">
            <a:noAutofit/>
          </a:bodyPr>
          <a:lstStyle/>
          <a:p>
            <a:r>
              <a:rPr lang="en-US" dirty="0"/>
              <a:t> </a:t>
            </a:r>
          </a:p>
        </p:txBody>
      </p:sp>
      <p:sp>
        <p:nvSpPr>
          <p:cNvPr id="25" name="Picture Placeholder 24"/>
          <p:cNvSpPr>
            <a:spLocks noGrp="1"/>
          </p:cNvSpPr>
          <p:nvPr>
            <p:ph type="pic" sz="quarter" idx="11" hasCustomPrompt="1"/>
          </p:nvPr>
        </p:nvSpPr>
        <p:spPr>
          <a:xfrm>
            <a:off x="3418692" y="2444750"/>
            <a:ext cx="2254939" cy="2602586"/>
          </a:xfrm>
          <a:custGeom>
            <a:avLst/>
            <a:gdLst>
              <a:gd name="connsiteX0" fmla="*/ 2255043 w 4509878"/>
              <a:gd name="connsiteY0" fmla="*/ 0 h 5205172"/>
              <a:gd name="connsiteX1" fmla="*/ 4509878 w 4509878"/>
              <a:gd name="connsiteY1" fmla="*/ 1301353 h 5205172"/>
              <a:gd name="connsiteX2" fmla="*/ 4509878 w 4509878"/>
              <a:gd name="connsiteY2" fmla="*/ 3904060 h 5205172"/>
              <a:gd name="connsiteX3" fmla="*/ 2254835 w 4509878"/>
              <a:gd name="connsiteY3" fmla="*/ 5205172 h 5205172"/>
              <a:gd name="connsiteX4" fmla="*/ 0 w 4509878"/>
              <a:gd name="connsiteY4" fmla="*/ 3903819 h 5205172"/>
              <a:gd name="connsiteX5" fmla="*/ 0 w 4509878"/>
              <a:gd name="connsiteY5" fmla="*/ 1301353 h 520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878" h="5205172">
                <a:moveTo>
                  <a:pt x="2255043" y="0"/>
                </a:moveTo>
                <a:lnTo>
                  <a:pt x="4509878" y="1301353"/>
                </a:lnTo>
                <a:lnTo>
                  <a:pt x="4509878" y="3904060"/>
                </a:lnTo>
                <a:lnTo>
                  <a:pt x="2254835" y="5205172"/>
                </a:lnTo>
                <a:lnTo>
                  <a:pt x="0" y="3903819"/>
                </a:lnTo>
                <a:lnTo>
                  <a:pt x="0" y="1301353"/>
                </a:lnTo>
                <a:close/>
              </a:path>
            </a:pathLst>
          </a:custGeom>
          <a:noFill/>
        </p:spPr>
        <p:txBody>
          <a:bodyPr wrap="square">
            <a:noAutofit/>
          </a:bodyPr>
          <a:lstStyle/>
          <a:p>
            <a:r>
              <a:rPr lang="en-US" dirty="0"/>
              <a:t> </a:t>
            </a:r>
          </a:p>
        </p:txBody>
      </p:sp>
      <p:sp>
        <p:nvSpPr>
          <p:cNvPr id="28" name="Picture Placeholder 27"/>
          <p:cNvSpPr>
            <a:spLocks noGrp="1"/>
          </p:cNvSpPr>
          <p:nvPr>
            <p:ph type="pic" sz="quarter" idx="12" hasCustomPrompt="1"/>
          </p:nvPr>
        </p:nvSpPr>
        <p:spPr>
          <a:xfrm>
            <a:off x="5905537" y="2444750"/>
            <a:ext cx="2254939" cy="2602586"/>
          </a:xfrm>
          <a:custGeom>
            <a:avLst/>
            <a:gdLst>
              <a:gd name="connsiteX0" fmla="*/ 2255043 w 4509878"/>
              <a:gd name="connsiteY0" fmla="*/ 0 h 5205172"/>
              <a:gd name="connsiteX1" fmla="*/ 4509878 w 4509878"/>
              <a:gd name="connsiteY1" fmla="*/ 1301353 h 5205172"/>
              <a:gd name="connsiteX2" fmla="*/ 4509878 w 4509878"/>
              <a:gd name="connsiteY2" fmla="*/ 3904060 h 5205172"/>
              <a:gd name="connsiteX3" fmla="*/ 2254835 w 4509878"/>
              <a:gd name="connsiteY3" fmla="*/ 5205172 h 5205172"/>
              <a:gd name="connsiteX4" fmla="*/ 0 w 4509878"/>
              <a:gd name="connsiteY4" fmla="*/ 3903819 h 5205172"/>
              <a:gd name="connsiteX5" fmla="*/ 0 w 4509878"/>
              <a:gd name="connsiteY5" fmla="*/ 1301353 h 520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878" h="5205172">
                <a:moveTo>
                  <a:pt x="2255043" y="0"/>
                </a:moveTo>
                <a:lnTo>
                  <a:pt x="4509878" y="1301353"/>
                </a:lnTo>
                <a:lnTo>
                  <a:pt x="4509878" y="3904060"/>
                </a:lnTo>
                <a:lnTo>
                  <a:pt x="2254835" y="5205172"/>
                </a:lnTo>
                <a:lnTo>
                  <a:pt x="0" y="3903819"/>
                </a:lnTo>
                <a:lnTo>
                  <a:pt x="0" y="1301353"/>
                </a:lnTo>
                <a:close/>
              </a:path>
            </a:pathLst>
          </a:custGeom>
          <a:noFill/>
        </p:spPr>
        <p:txBody>
          <a:bodyPr wrap="square">
            <a:noAutofit/>
          </a:bodyPr>
          <a:lstStyle/>
          <a:p>
            <a:r>
              <a:rPr lang="en-US" dirty="0"/>
              <a:t> </a:t>
            </a:r>
          </a:p>
        </p:txBody>
      </p:sp>
      <p:sp>
        <p:nvSpPr>
          <p:cNvPr id="29" name="Picture Placeholder 28"/>
          <p:cNvSpPr>
            <a:spLocks noGrp="1"/>
          </p:cNvSpPr>
          <p:nvPr>
            <p:ph type="pic" sz="quarter" idx="13" hasCustomPrompt="1"/>
          </p:nvPr>
        </p:nvSpPr>
        <p:spPr>
          <a:xfrm>
            <a:off x="8400869" y="2444750"/>
            <a:ext cx="2254939" cy="2602586"/>
          </a:xfrm>
          <a:custGeom>
            <a:avLst/>
            <a:gdLst>
              <a:gd name="connsiteX0" fmla="*/ 2255043 w 4509878"/>
              <a:gd name="connsiteY0" fmla="*/ 0 h 5205172"/>
              <a:gd name="connsiteX1" fmla="*/ 4509878 w 4509878"/>
              <a:gd name="connsiteY1" fmla="*/ 1301353 h 5205172"/>
              <a:gd name="connsiteX2" fmla="*/ 4509878 w 4509878"/>
              <a:gd name="connsiteY2" fmla="*/ 3904060 h 5205172"/>
              <a:gd name="connsiteX3" fmla="*/ 2254835 w 4509878"/>
              <a:gd name="connsiteY3" fmla="*/ 5205172 h 5205172"/>
              <a:gd name="connsiteX4" fmla="*/ 0 w 4509878"/>
              <a:gd name="connsiteY4" fmla="*/ 3903819 h 5205172"/>
              <a:gd name="connsiteX5" fmla="*/ 0 w 4509878"/>
              <a:gd name="connsiteY5" fmla="*/ 1301353 h 520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878" h="5205172">
                <a:moveTo>
                  <a:pt x="2255043" y="0"/>
                </a:moveTo>
                <a:lnTo>
                  <a:pt x="4509878" y="1301353"/>
                </a:lnTo>
                <a:lnTo>
                  <a:pt x="4509878" y="3904060"/>
                </a:lnTo>
                <a:lnTo>
                  <a:pt x="2254835" y="5205172"/>
                </a:lnTo>
                <a:lnTo>
                  <a:pt x="0" y="3903819"/>
                </a:lnTo>
                <a:lnTo>
                  <a:pt x="0" y="1301353"/>
                </a:lnTo>
                <a:close/>
              </a:path>
            </a:pathLst>
          </a:custGeom>
          <a:noFill/>
        </p:spPr>
        <p:txBody>
          <a:bodyPr wrap="square">
            <a:noAutofit/>
          </a:bodyPr>
          <a:lstStyle/>
          <a:p>
            <a:r>
              <a:rPr lang="en-US" dirty="0"/>
              <a:t> </a:t>
            </a:r>
          </a:p>
        </p:txBody>
      </p:sp>
    </p:spTree>
    <p:extLst>
      <p:ext uri="{BB962C8B-B14F-4D97-AF65-F5344CB8AC3E}">
        <p14:creationId xmlns:p14="http://schemas.microsoft.com/office/powerpoint/2010/main" val="54993155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site placeholder 1">
    <p:spTree>
      <p:nvGrpSpPr>
        <p:cNvPr id="1" name=""/>
        <p:cNvGrpSpPr/>
        <p:nvPr/>
      </p:nvGrpSpPr>
      <p:grpSpPr>
        <a:xfrm>
          <a:off x="0" y="0"/>
          <a:ext cx="0" cy="0"/>
          <a:chOff x="0" y="0"/>
          <a:chExt cx="0" cy="0"/>
        </a:xfrm>
      </p:grpSpPr>
      <p:sp>
        <p:nvSpPr>
          <p:cNvPr id="29" name="Picture Placeholder 28"/>
          <p:cNvSpPr>
            <a:spLocks noGrp="1"/>
          </p:cNvSpPr>
          <p:nvPr>
            <p:ph type="pic" sz="quarter" idx="14" hasCustomPrompt="1"/>
          </p:nvPr>
        </p:nvSpPr>
        <p:spPr>
          <a:xfrm>
            <a:off x="3155688" y="2585235"/>
            <a:ext cx="5667112" cy="2874153"/>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txBody>
          <a:bodyPr wrap="square">
            <a:noAutofit/>
          </a:bodyPr>
          <a:lstStyle/>
          <a:p>
            <a:r>
              <a:rPr lang="en-US" dirty="0"/>
              <a:t> </a:t>
            </a:r>
          </a:p>
        </p:txBody>
      </p:sp>
      <p:sp>
        <p:nvSpPr>
          <p:cNvPr id="15" name="Text Placeholder 14"/>
          <p:cNvSpPr>
            <a:spLocks noGrp="1"/>
          </p:cNvSpPr>
          <p:nvPr>
            <p:ph type="body" sz="quarter" idx="10" hasCustomPrompt="1"/>
          </p:nvPr>
        </p:nvSpPr>
        <p:spPr>
          <a:xfrm>
            <a:off x="3155951" y="1936750"/>
            <a:ext cx="5667112" cy="671513"/>
          </a:xfrm>
          <a:custGeom>
            <a:avLst/>
            <a:gdLst>
              <a:gd name="connsiteX0" fmla="*/ 197308 w 11334223"/>
              <a:gd name="connsiteY0" fmla="*/ 0 h 1343025"/>
              <a:gd name="connsiteX1" fmla="*/ 11136915 w 11334223"/>
              <a:gd name="connsiteY1" fmla="*/ 0 h 1343025"/>
              <a:gd name="connsiteX2" fmla="*/ 11334223 w 11334223"/>
              <a:gd name="connsiteY2" fmla="*/ 197186 h 1343025"/>
              <a:gd name="connsiteX3" fmla="*/ 11334223 w 11334223"/>
              <a:gd name="connsiteY3" fmla="*/ 202011 h 1343025"/>
              <a:gd name="connsiteX4" fmla="*/ 11334223 w 11334223"/>
              <a:gd name="connsiteY4" fmla="*/ 216283 h 1343025"/>
              <a:gd name="connsiteX5" fmla="*/ 11334223 w 11334223"/>
              <a:gd name="connsiteY5" fmla="*/ 239696 h 1343025"/>
              <a:gd name="connsiteX6" fmla="*/ 11334223 w 11334223"/>
              <a:gd name="connsiteY6" fmla="*/ 271947 h 1343025"/>
              <a:gd name="connsiteX7" fmla="*/ 11334223 w 11334223"/>
              <a:gd name="connsiteY7" fmla="*/ 312730 h 1343025"/>
              <a:gd name="connsiteX8" fmla="*/ 11334223 w 11334223"/>
              <a:gd name="connsiteY8" fmla="*/ 361742 h 1343025"/>
              <a:gd name="connsiteX9" fmla="*/ 11334223 w 11334223"/>
              <a:gd name="connsiteY9" fmla="*/ 418676 h 1343025"/>
              <a:gd name="connsiteX10" fmla="*/ 11334223 w 11334223"/>
              <a:gd name="connsiteY10" fmla="*/ 483228 h 1343025"/>
              <a:gd name="connsiteX11" fmla="*/ 11334223 w 11334223"/>
              <a:gd name="connsiteY11" fmla="*/ 633969 h 1343025"/>
              <a:gd name="connsiteX12" fmla="*/ 11334223 w 11334223"/>
              <a:gd name="connsiteY12" fmla="*/ 811527 h 1343025"/>
              <a:gd name="connsiteX13" fmla="*/ 11334223 w 11334223"/>
              <a:gd name="connsiteY13" fmla="*/ 1013463 h 1343025"/>
              <a:gd name="connsiteX14" fmla="*/ 11334223 w 11334223"/>
              <a:gd name="connsiteY14" fmla="*/ 1237339 h 1343025"/>
              <a:gd name="connsiteX15" fmla="*/ 11334223 w 11334223"/>
              <a:gd name="connsiteY15" fmla="*/ 1343025 h 1343025"/>
              <a:gd name="connsiteX16" fmla="*/ 0 w 11334223"/>
              <a:gd name="connsiteY16" fmla="*/ 1343025 h 1343025"/>
              <a:gd name="connsiteX17" fmla="*/ 0 w 11334223"/>
              <a:gd name="connsiteY17" fmla="*/ 197186 h 1343025"/>
              <a:gd name="connsiteX18" fmla="*/ 197308 w 11334223"/>
              <a:gd name="connsiteY18" fmla="*/ 0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34223" h="1343025">
                <a:moveTo>
                  <a:pt x="197308" y="0"/>
                </a:moveTo>
                <a:lnTo>
                  <a:pt x="11136915" y="0"/>
                </a:lnTo>
                <a:cubicBezTo>
                  <a:pt x="11246065" y="0"/>
                  <a:pt x="11334223" y="88146"/>
                  <a:pt x="11334223" y="197186"/>
                </a:cubicBezTo>
                <a:lnTo>
                  <a:pt x="11334223" y="202011"/>
                </a:lnTo>
                <a:lnTo>
                  <a:pt x="11334223" y="216283"/>
                </a:lnTo>
                <a:lnTo>
                  <a:pt x="11334223" y="239696"/>
                </a:lnTo>
                <a:lnTo>
                  <a:pt x="11334223" y="271947"/>
                </a:lnTo>
                <a:lnTo>
                  <a:pt x="11334223" y="312730"/>
                </a:lnTo>
                <a:lnTo>
                  <a:pt x="11334223" y="361742"/>
                </a:lnTo>
                <a:lnTo>
                  <a:pt x="11334223" y="418676"/>
                </a:lnTo>
                <a:lnTo>
                  <a:pt x="11334223" y="483228"/>
                </a:lnTo>
                <a:lnTo>
                  <a:pt x="11334223" y="633969"/>
                </a:lnTo>
                <a:lnTo>
                  <a:pt x="11334223" y="811527"/>
                </a:lnTo>
                <a:lnTo>
                  <a:pt x="11334223" y="1013463"/>
                </a:lnTo>
                <a:lnTo>
                  <a:pt x="11334223" y="1237339"/>
                </a:lnTo>
                <a:lnTo>
                  <a:pt x="11334223" y="1343025"/>
                </a:lnTo>
                <a:lnTo>
                  <a:pt x="0" y="1343025"/>
                </a:lnTo>
                <a:lnTo>
                  <a:pt x="0" y="197186"/>
                </a:lnTo>
                <a:cubicBezTo>
                  <a:pt x="0" y="88146"/>
                  <a:pt x="88158" y="0"/>
                  <a:pt x="197308" y="0"/>
                </a:cubicBezTo>
                <a:close/>
              </a:path>
            </a:pathLst>
          </a:custGeom>
          <a:solidFill>
            <a:srgbClr val="CFCFCF"/>
          </a:solidFill>
          <a:ln w="3175">
            <a:solidFill>
              <a:srgbClr val="CFCFCF"/>
            </a:solidFill>
          </a:ln>
        </p:spPr>
        <p:txBody>
          <a:bodyPr wrap="square">
            <a:noAutofit/>
          </a:bodyPr>
          <a:lstStyle>
            <a:lvl1pPr>
              <a:defRPr baseline="0"/>
            </a:lvl1pPr>
          </a:lstStyle>
          <a:p>
            <a:pPr lvl="0"/>
            <a:r>
              <a:rPr lang="en-US" dirty="0"/>
              <a:t> </a:t>
            </a:r>
          </a:p>
        </p:txBody>
      </p:sp>
      <p:sp>
        <p:nvSpPr>
          <p:cNvPr id="3" name="Tytuł 7"/>
          <p:cNvSpPr>
            <a:spLocks noGrp="1"/>
          </p:cNvSpPr>
          <p:nvPr>
            <p:ph type="title" hasCustomPrompt="1"/>
          </p:nvPr>
        </p:nvSpPr>
        <p:spPr>
          <a:xfrm>
            <a:off x="659396" y="437074"/>
            <a:ext cx="3659976" cy="800219"/>
          </a:xfrm>
          <a:prstGeom prst="rect">
            <a:avLst/>
          </a:prstGeom>
        </p:spPr>
        <p:txBody>
          <a:bodyPr wrap="none">
            <a:spAutoFit/>
          </a:bodyPr>
          <a:lstStyle>
            <a:lvl1pPr>
              <a:defRPr>
                <a:solidFill>
                  <a:schemeClr val="tx1"/>
                </a:solidFill>
              </a:defRPr>
            </a:lvl1pPr>
          </a:lstStyle>
          <a:p>
            <a:r>
              <a:rPr lang="en-US" dirty="0"/>
              <a:t>Sample Title</a:t>
            </a:r>
          </a:p>
        </p:txBody>
      </p:sp>
      <p:sp>
        <p:nvSpPr>
          <p:cNvPr id="19" name="Text Placeholder 18"/>
          <p:cNvSpPr>
            <a:spLocks noGrp="1"/>
          </p:cNvSpPr>
          <p:nvPr>
            <p:ph type="body" sz="quarter" idx="11" hasCustomPrompt="1"/>
          </p:nvPr>
        </p:nvSpPr>
        <p:spPr>
          <a:xfrm>
            <a:off x="3155950" y="2101850"/>
            <a:ext cx="5666850" cy="506389"/>
          </a:xfrm>
          <a:custGeom>
            <a:avLst/>
            <a:gdLst>
              <a:gd name="connsiteX0" fmla="*/ 501668 w 11333700"/>
              <a:gd name="connsiteY0" fmla="*/ 0 h 1012778"/>
              <a:gd name="connsiteX1" fmla="*/ 1587390 w 11333700"/>
              <a:gd name="connsiteY1" fmla="*/ 0 h 1012778"/>
              <a:gd name="connsiteX2" fmla="*/ 1834550 w 11333700"/>
              <a:gd name="connsiteY2" fmla="*/ 45437 h 1012778"/>
              <a:gd name="connsiteX3" fmla="*/ 1947373 w 11333700"/>
              <a:gd name="connsiteY3" fmla="*/ 310928 h 1012778"/>
              <a:gd name="connsiteX4" fmla="*/ 11228806 w 11333700"/>
              <a:gd name="connsiteY4" fmla="*/ 310928 h 1012778"/>
              <a:gd name="connsiteX5" fmla="*/ 11333700 w 11333700"/>
              <a:gd name="connsiteY5" fmla="*/ 310928 h 1012778"/>
              <a:gd name="connsiteX6" fmla="*/ 11333700 w 11333700"/>
              <a:gd name="connsiteY6" fmla="*/ 481327 h 1012778"/>
              <a:gd name="connsiteX7" fmla="*/ 11333700 w 11333700"/>
              <a:gd name="connsiteY7" fmla="*/ 683263 h 1012778"/>
              <a:gd name="connsiteX8" fmla="*/ 11333700 w 11333700"/>
              <a:gd name="connsiteY8" fmla="*/ 907139 h 1012778"/>
              <a:gd name="connsiteX9" fmla="*/ 11333700 w 11333700"/>
              <a:gd name="connsiteY9" fmla="*/ 1012778 h 1012778"/>
              <a:gd name="connsiteX10" fmla="*/ 0 w 11333700"/>
              <a:gd name="connsiteY10" fmla="*/ 1012778 h 1012778"/>
              <a:gd name="connsiteX11" fmla="*/ 0 w 11333700"/>
              <a:gd name="connsiteY11" fmla="*/ 310928 h 1012778"/>
              <a:gd name="connsiteX12" fmla="*/ 110724 w 11333700"/>
              <a:gd name="connsiteY12" fmla="*/ 310928 h 1012778"/>
              <a:gd name="connsiteX13" fmla="*/ 254507 w 11333700"/>
              <a:gd name="connsiteY13" fmla="*/ 45437 h 1012778"/>
              <a:gd name="connsiteX14" fmla="*/ 501668 w 11333700"/>
              <a:gd name="connsiteY14" fmla="*/ 0 h 101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33700" h="1012778">
                <a:moveTo>
                  <a:pt x="501668" y="0"/>
                </a:moveTo>
                <a:lnTo>
                  <a:pt x="1587390" y="0"/>
                </a:lnTo>
                <a:cubicBezTo>
                  <a:pt x="1780500" y="0"/>
                  <a:pt x="1818808" y="0"/>
                  <a:pt x="1834550" y="45437"/>
                </a:cubicBezTo>
                <a:lnTo>
                  <a:pt x="1947373" y="310928"/>
                </a:lnTo>
                <a:cubicBezTo>
                  <a:pt x="1947373" y="310928"/>
                  <a:pt x="10197535" y="310928"/>
                  <a:pt x="11228806" y="310928"/>
                </a:cubicBezTo>
                <a:lnTo>
                  <a:pt x="11333700" y="310928"/>
                </a:lnTo>
                <a:lnTo>
                  <a:pt x="11333700" y="481327"/>
                </a:lnTo>
                <a:lnTo>
                  <a:pt x="11333700" y="683263"/>
                </a:lnTo>
                <a:lnTo>
                  <a:pt x="11333700" y="907139"/>
                </a:lnTo>
                <a:lnTo>
                  <a:pt x="11333700" y="1012778"/>
                </a:lnTo>
                <a:lnTo>
                  <a:pt x="0" y="1012778"/>
                </a:lnTo>
                <a:lnTo>
                  <a:pt x="0" y="310928"/>
                </a:lnTo>
                <a:lnTo>
                  <a:pt x="110724" y="310928"/>
                </a:lnTo>
                <a:lnTo>
                  <a:pt x="254507" y="45437"/>
                </a:lnTo>
                <a:cubicBezTo>
                  <a:pt x="273399" y="0"/>
                  <a:pt x="270250" y="0"/>
                  <a:pt x="501668" y="0"/>
                </a:cubicBezTo>
                <a:close/>
              </a:path>
            </a:pathLst>
          </a:custGeom>
          <a:solidFill>
            <a:srgbClr val="E4E4E4"/>
          </a:solidFill>
          <a:ln w="3175">
            <a:solidFill>
              <a:srgbClr val="E4E4E4"/>
            </a:solidFill>
          </a:ln>
        </p:spPr>
        <p:txBody>
          <a:bodyPr wrap="square">
            <a:noAutofit/>
          </a:bodyPr>
          <a:lstStyle>
            <a:lvl1pPr>
              <a:defRPr baseline="0"/>
            </a:lvl1pPr>
          </a:lstStyle>
          <a:p>
            <a:pPr lvl="0"/>
            <a:r>
              <a:rPr lang="en-US" dirty="0"/>
              <a:t> </a:t>
            </a:r>
          </a:p>
        </p:txBody>
      </p:sp>
      <p:sp>
        <p:nvSpPr>
          <p:cNvPr id="22" name="Text Placeholder 21"/>
          <p:cNvSpPr>
            <a:spLocks noGrp="1"/>
          </p:cNvSpPr>
          <p:nvPr>
            <p:ph type="body" sz="quarter" idx="12" hasCustomPrompt="1"/>
          </p:nvPr>
        </p:nvSpPr>
        <p:spPr>
          <a:xfrm>
            <a:off x="3644900" y="2057400"/>
            <a:ext cx="5043483" cy="483386"/>
          </a:xfrm>
          <a:custGeom>
            <a:avLst/>
            <a:gdLst>
              <a:gd name="connsiteX0" fmla="*/ 140494 w 10086965"/>
              <a:gd name="connsiteY0" fmla="*/ 647700 h 966772"/>
              <a:gd name="connsiteX1" fmla="*/ 280988 w 10086965"/>
              <a:gd name="connsiteY1" fmla="*/ 788194 h 966772"/>
              <a:gd name="connsiteX2" fmla="*/ 272181 w 10086965"/>
              <a:gd name="connsiteY2" fmla="*/ 836691 h 966772"/>
              <a:gd name="connsiteX3" fmla="*/ 233610 w 10086965"/>
              <a:gd name="connsiteY3" fmla="*/ 798029 h 966772"/>
              <a:gd name="connsiteX4" fmla="*/ 234156 w 10086965"/>
              <a:gd name="connsiteY4" fmla="*/ 788194 h 966772"/>
              <a:gd name="connsiteX5" fmla="*/ 140494 w 10086965"/>
              <a:gd name="connsiteY5" fmla="*/ 694545 h 966772"/>
              <a:gd name="connsiteX6" fmla="*/ 46818 w 10086965"/>
              <a:gd name="connsiteY6" fmla="*/ 788194 h 966772"/>
              <a:gd name="connsiteX7" fmla="*/ 140494 w 10086965"/>
              <a:gd name="connsiteY7" fmla="*/ 881870 h 966772"/>
              <a:gd name="connsiteX8" fmla="*/ 198799 w 10086965"/>
              <a:gd name="connsiteY8" fmla="*/ 861420 h 966772"/>
              <a:gd name="connsiteX9" fmla="*/ 198786 w 10086965"/>
              <a:gd name="connsiteY9" fmla="*/ 861550 h 966772"/>
              <a:gd name="connsiteX10" fmla="*/ 231958 w 10086965"/>
              <a:gd name="connsiteY10" fmla="*/ 894723 h 966772"/>
              <a:gd name="connsiteX11" fmla="*/ 140494 w 10086965"/>
              <a:gd name="connsiteY11" fmla="*/ 928688 h 966772"/>
              <a:gd name="connsiteX12" fmla="*/ 0 w 10086965"/>
              <a:gd name="connsiteY12" fmla="*/ 788194 h 966772"/>
              <a:gd name="connsiteX13" fmla="*/ 140494 w 10086965"/>
              <a:gd name="connsiteY13" fmla="*/ 647700 h 966772"/>
              <a:gd name="connsiteX14" fmla="*/ 590292 w 10086965"/>
              <a:gd name="connsiteY14" fmla="*/ 609600 h 966772"/>
              <a:gd name="connsiteX15" fmla="*/ 9859789 w 10086965"/>
              <a:gd name="connsiteY15" fmla="*/ 609600 h 966772"/>
              <a:gd name="connsiteX16" fmla="*/ 9903981 w 10086965"/>
              <a:gd name="connsiteY16" fmla="*/ 662534 h 966772"/>
              <a:gd name="connsiteX17" fmla="*/ 9903981 w 10086965"/>
              <a:gd name="connsiteY17" fmla="*/ 913805 h 966772"/>
              <a:gd name="connsiteX18" fmla="*/ 9859789 w 10086965"/>
              <a:gd name="connsiteY18" fmla="*/ 966772 h 966772"/>
              <a:gd name="connsiteX19" fmla="*/ 590292 w 10086965"/>
              <a:gd name="connsiteY19" fmla="*/ 966772 h 966772"/>
              <a:gd name="connsiteX20" fmla="*/ 546100 w 10086965"/>
              <a:gd name="connsiteY20" fmla="*/ 913805 h 966772"/>
              <a:gd name="connsiteX21" fmla="*/ 546100 w 10086965"/>
              <a:gd name="connsiteY21" fmla="*/ 662534 h 966772"/>
              <a:gd name="connsiteX22" fmla="*/ 590292 w 10086965"/>
              <a:gd name="connsiteY22" fmla="*/ 609600 h 966772"/>
              <a:gd name="connsiteX23" fmla="*/ 9996489 w 10086965"/>
              <a:gd name="connsiteY23" fmla="*/ 0 h 966772"/>
              <a:gd name="connsiteX24" fmla="*/ 10086965 w 10086965"/>
              <a:gd name="connsiteY24" fmla="*/ 90496 h 966772"/>
              <a:gd name="connsiteX25" fmla="*/ 9996489 w 10086965"/>
              <a:gd name="connsiteY25" fmla="*/ 180966 h 966772"/>
              <a:gd name="connsiteX26" fmla="*/ 9906001 w 10086965"/>
              <a:gd name="connsiteY26" fmla="*/ 90496 h 966772"/>
              <a:gd name="connsiteX27" fmla="*/ 9996489 w 10086965"/>
              <a:gd name="connsiteY27" fmla="*/ 0 h 966772"/>
              <a:gd name="connsiteX28" fmla="*/ 9704381 w 10086965"/>
              <a:gd name="connsiteY28" fmla="*/ 0 h 966772"/>
              <a:gd name="connsiteX29" fmla="*/ 9794865 w 10086965"/>
              <a:gd name="connsiteY29" fmla="*/ 90496 h 966772"/>
              <a:gd name="connsiteX30" fmla="*/ 9704381 w 10086965"/>
              <a:gd name="connsiteY30" fmla="*/ 180966 h 966772"/>
              <a:gd name="connsiteX31" fmla="*/ 9613901 w 10086965"/>
              <a:gd name="connsiteY31" fmla="*/ 90496 h 966772"/>
              <a:gd name="connsiteX32" fmla="*/ 9704381 w 10086965"/>
              <a:gd name="connsiteY32" fmla="*/ 0 h 966772"/>
              <a:gd name="connsiteX33" fmla="*/ 9425004 w 10086965"/>
              <a:gd name="connsiteY33" fmla="*/ 0 h 966772"/>
              <a:gd name="connsiteX34" fmla="*/ 9515477 w 10086965"/>
              <a:gd name="connsiteY34" fmla="*/ 90496 h 966772"/>
              <a:gd name="connsiteX35" fmla="*/ 9425004 w 10086965"/>
              <a:gd name="connsiteY35" fmla="*/ 180966 h 966772"/>
              <a:gd name="connsiteX36" fmla="*/ 9334500 w 10086965"/>
              <a:gd name="connsiteY36" fmla="*/ 90496 h 966772"/>
              <a:gd name="connsiteX37" fmla="*/ 9425004 w 10086965"/>
              <a:gd name="connsiteY37" fmla="*/ 0 h 96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086965" h="966772">
                <a:moveTo>
                  <a:pt x="140494" y="647700"/>
                </a:moveTo>
                <a:cubicBezTo>
                  <a:pt x="218091" y="647700"/>
                  <a:pt x="280988" y="710597"/>
                  <a:pt x="280988" y="788194"/>
                </a:cubicBezTo>
                <a:cubicBezTo>
                  <a:pt x="280988" y="805275"/>
                  <a:pt x="277762" y="821523"/>
                  <a:pt x="272181" y="836691"/>
                </a:cubicBezTo>
                <a:lnTo>
                  <a:pt x="233610" y="798029"/>
                </a:lnTo>
                <a:cubicBezTo>
                  <a:pt x="233948" y="794803"/>
                  <a:pt x="234156" y="791537"/>
                  <a:pt x="234156" y="788194"/>
                </a:cubicBezTo>
                <a:cubicBezTo>
                  <a:pt x="234156" y="736498"/>
                  <a:pt x="192164" y="694545"/>
                  <a:pt x="140494" y="694545"/>
                </a:cubicBezTo>
                <a:cubicBezTo>
                  <a:pt x="88784" y="694545"/>
                  <a:pt x="46818" y="736498"/>
                  <a:pt x="46818" y="788194"/>
                </a:cubicBezTo>
                <a:cubicBezTo>
                  <a:pt x="46818" y="839995"/>
                  <a:pt x="88784" y="881870"/>
                  <a:pt x="140494" y="881870"/>
                </a:cubicBezTo>
                <a:cubicBezTo>
                  <a:pt x="162517" y="881870"/>
                  <a:pt x="182785" y="874182"/>
                  <a:pt x="198799" y="861420"/>
                </a:cubicBezTo>
                <a:cubicBezTo>
                  <a:pt x="198799" y="861420"/>
                  <a:pt x="198786" y="861550"/>
                  <a:pt x="198786" y="861550"/>
                </a:cubicBezTo>
                <a:lnTo>
                  <a:pt x="231958" y="894723"/>
                </a:lnTo>
                <a:cubicBezTo>
                  <a:pt x="207332" y="915797"/>
                  <a:pt x="175474" y="928688"/>
                  <a:pt x="140494" y="928688"/>
                </a:cubicBezTo>
                <a:cubicBezTo>
                  <a:pt x="62871" y="928688"/>
                  <a:pt x="0" y="865804"/>
                  <a:pt x="0" y="788194"/>
                </a:cubicBezTo>
                <a:cubicBezTo>
                  <a:pt x="0" y="710597"/>
                  <a:pt x="62871" y="647700"/>
                  <a:pt x="140494" y="647700"/>
                </a:cubicBezTo>
                <a:close/>
                <a:moveTo>
                  <a:pt x="590292" y="609600"/>
                </a:moveTo>
                <a:lnTo>
                  <a:pt x="9859789" y="609600"/>
                </a:lnTo>
                <a:cubicBezTo>
                  <a:pt x="9884485" y="609600"/>
                  <a:pt x="9903981" y="633314"/>
                  <a:pt x="9903981" y="662534"/>
                </a:cubicBezTo>
                <a:cubicBezTo>
                  <a:pt x="9903981" y="662534"/>
                  <a:pt x="9903981" y="913805"/>
                  <a:pt x="9903981" y="913805"/>
                </a:cubicBezTo>
                <a:cubicBezTo>
                  <a:pt x="9903981" y="943042"/>
                  <a:pt x="9884485" y="966772"/>
                  <a:pt x="9859789" y="966772"/>
                </a:cubicBezTo>
                <a:lnTo>
                  <a:pt x="590292" y="966772"/>
                </a:lnTo>
                <a:cubicBezTo>
                  <a:pt x="566030" y="966772"/>
                  <a:pt x="546100" y="943042"/>
                  <a:pt x="546100" y="913805"/>
                </a:cubicBezTo>
                <a:lnTo>
                  <a:pt x="546100" y="662534"/>
                </a:lnTo>
                <a:cubicBezTo>
                  <a:pt x="546100" y="633314"/>
                  <a:pt x="566030" y="609600"/>
                  <a:pt x="590292" y="609600"/>
                </a:cubicBezTo>
                <a:close/>
                <a:moveTo>
                  <a:pt x="9996489" y="0"/>
                </a:moveTo>
                <a:cubicBezTo>
                  <a:pt x="10046505" y="0"/>
                  <a:pt x="10086965" y="40535"/>
                  <a:pt x="10086965" y="90496"/>
                </a:cubicBezTo>
                <a:cubicBezTo>
                  <a:pt x="10086965" y="140456"/>
                  <a:pt x="10046505" y="180966"/>
                  <a:pt x="9996489" y="180966"/>
                </a:cubicBezTo>
                <a:cubicBezTo>
                  <a:pt x="9946525" y="180966"/>
                  <a:pt x="9906001" y="140456"/>
                  <a:pt x="9906001" y="90496"/>
                </a:cubicBezTo>
                <a:cubicBezTo>
                  <a:pt x="9906001" y="40535"/>
                  <a:pt x="9946525" y="0"/>
                  <a:pt x="9996489" y="0"/>
                </a:cubicBezTo>
                <a:close/>
                <a:moveTo>
                  <a:pt x="9704381" y="0"/>
                </a:moveTo>
                <a:cubicBezTo>
                  <a:pt x="9754357" y="0"/>
                  <a:pt x="9794865" y="40535"/>
                  <a:pt x="9794865" y="90496"/>
                </a:cubicBezTo>
                <a:cubicBezTo>
                  <a:pt x="9794865" y="140456"/>
                  <a:pt x="9754357" y="180966"/>
                  <a:pt x="9704381" y="180966"/>
                </a:cubicBezTo>
                <a:cubicBezTo>
                  <a:pt x="9654401" y="180966"/>
                  <a:pt x="9613901" y="140456"/>
                  <a:pt x="9613901" y="90496"/>
                </a:cubicBezTo>
                <a:cubicBezTo>
                  <a:pt x="9613901" y="40535"/>
                  <a:pt x="9654401" y="0"/>
                  <a:pt x="9704381" y="0"/>
                </a:cubicBezTo>
                <a:close/>
                <a:moveTo>
                  <a:pt x="9425004" y="0"/>
                </a:moveTo>
                <a:cubicBezTo>
                  <a:pt x="9474940" y="0"/>
                  <a:pt x="9515477" y="40535"/>
                  <a:pt x="9515477" y="90496"/>
                </a:cubicBezTo>
                <a:cubicBezTo>
                  <a:pt x="9515477" y="140456"/>
                  <a:pt x="9474940" y="180966"/>
                  <a:pt x="9425004" y="180966"/>
                </a:cubicBezTo>
                <a:cubicBezTo>
                  <a:pt x="9375060" y="180966"/>
                  <a:pt x="9334500" y="140456"/>
                  <a:pt x="9334500" y="90496"/>
                </a:cubicBezTo>
                <a:cubicBezTo>
                  <a:pt x="9334500" y="40535"/>
                  <a:pt x="9375060" y="0"/>
                  <a:pt x="9425004" y="0"/>
                </a:cubicBezTo>
                <a:close/>
              </a:path>
            </a:pathLst>
          </a:custGeom>
          <a:solidFill>
            <a:srgbClr val="EEEEEE"/>
          </a:solidFill>
          <a:ln w="3175">
            <a:solidFill>
              <a:srgbClr val="EEEEEE"/>
            </a:solidFill>
          </a:ln>
        </p:spPr>
        <p:txBody>
          <a:bodyPr wrap="square">
            <a:noAutofit/>
          </a:bodyPr>
          <a:lstStyle>
            <a:lvl1pPr>
              <a:defRPr baseline="0"/>
            </a:lvl1pPr>
          </a:lstStyle>
          <a:p>
            <a:pPr lvl="0"/>
            <a:r>
              <a:rPr lang="en-US" dirty="0"/>
              <a:t> </a:t>
            </a:r>
          </a:p>
        </p:txBody>
      </p:sp>
      <p:sp>
        <p:nvSpPr>
          <p:cNvPr id="9" name="AutoShape 7"/>
          <p:cNvSpPr>
            <a:spLocks/>
          </p:cNvSpPr>
          <p:nvPr/>
        </p:nvSpPr>
        <p:spPr bwMode="auto">
          <a:xfrm>
            <a:off x="3740150" y="2451100"/>
            <a:ext cx="60325" cy="36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15066" y="18404"/>
                </a:lnTo>
                <a:cubicBezTo>
                  <a:pt x="15066" y="18404"/>
                  <a:pt x="14154" y="21599"/>
                  <a:pt x="11451" y="21599"/>
                </a:cubicBezTo>
                <a:cubicBezTo>
                  <a:pt x="8897" y="21599"/>
                  <a:pt x="7509" y="18366"/>
                  <a:pt x="7509" y="18366"/>
                </a:cubicBezTo>
                <a:cubicBezTo>
                  <a:pt x="7509" y="18366"/>
                  <a:pt x="0" y="0"/>
                  <a:pt x="0" y="0"/>
                </a:cubicBezTo>
                <a:close/>
              </a:path>
            </a:pathLst>
          </a:custGeom>
          <a:solidFill>
            <a:srgbClr val="EEEEEE"/>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19050" tIns="19050" rIns="19050" bIns="1905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15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spTree>
    <p:extLst>
      <p:ext uri="{BB962C8B-B14F-4D97-AF65-F5344CB8AC3E}">
        <p14:creationId xmlns:p14="http://schemas.microsoft.com/office/powerpoint/2010/main" val="299696550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p:cSld name="site placeholder 2">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659396" y="437074"/>
            <a:ext cx="3659976" cy="800219"/>
          </a:xfrm>
          <a:prstGeom prst="rect">
            <a:avLst/>
          </a:prstGeom>
        </p:spPr>
        <p:txBody>
          <a:bodyPr wrap="none">
            <a:spAutoFit/>
          </a:bodyPr>
          <a:lstStyle>
            <a:lvl1pPr>
              <a:defRPr>
                <a:solidFill>
                  <a:schemeClr val="tx1"/>
                </a:solidFill>
              </a:defRPr>
            </a:lvl1pPr>
          </a:lstStyle>
          <a:p>
            <a:r>
              <a:rPr lang="en-US" dirty="0"/>
              <a:t>Sample Title</a:t>
            </a:r>
          </a:p>
        </p:txBody>
      </p:sp>
      <p:sp>
        <p:nvSpPr>
          <p:cNvPr id="5" name="Picture Placeholder 4"/>
          <p:cNvSpPr>
            <a:spLocks noGrp="1"/>
          </p:cNvSpPr>
          <p:nvPr>
            <p:ph type="pic" sz="quarter" idx="14" hasCustomPrompt="1"/>
          </p:nvPr>
        </p:nvSpPr>
        <p:spPr>
          <a:xfrm>
            <a:off x="838200" y="2585235"/>
            <a:ext cx="5115233" cy="2594260"/>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txBody>
          <a:bodyPr wrap="square">
            <a:noAutofit/>
          </a:bodyPr>
          <a:lstStyle/>
          <a:p>
            <a:r>
              <a:rPr lang="en-US" dirty="0"/>
              <a:t> </a:t>
            </a:r>
          </a:p>
        </p:txBody>
      </p:sp>
      <p:sp>
        <p:nvSpPr>
          <p:cNvPr id="6" name="Picture Placeholder 5"/>
          <p:cNvSpPr>
            <a:spLocks noGrp="1"/>
          </p:cNvSpPr>
          <p:nvPr>
            <p:ph type="pic" sz="quarter" idx="15" hasCustomPrompt="1"/>
          </p:nvPr>
        </p:nvSpPr>
        <p:spPr>
          <a:xfrm>
            <a:off x="6238567" y="2585235"/>
            <a:ext cx="5115233" cy="2594260"/>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txBody>
          <a:bodyPr wrap="square">
            <a:noAutofit/>
          </a:bodyPr>
          <a:lstStyle/>
          <a:p>
            <a:r>
              <a:rPr lang="en-US" dirty="0"/>
              <a:t> </a:t>
            </a:r>
          </a:p>
        </p:txBody>
      </p:sp>
    </p:spTree>
    <p:extLst>
      <p:ext uri="{BB962C8B-B14F-4D97-AF65-F5344CB8AC3E}">
        <p14:creationId xmlns:p14="http://schemas.microsoft.com/office/powerpoint/2010/main" val="419827818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p:cSld name="site placeholder 3">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659396" y="437074"/>
            <a:ext cx="3659976" cy="800219"/>
          </a:xfrm>
          <a:prstGeom prst="rect">
            <a:avLst/>
          </a:prstGeom>
        </p:spPr>
        <p:txBody>
          <a:bodyPr wrap="none">
            <a:spAutoFit/>
          </a:bodyPr>
          <a:lstStyle>
            <a:lvl1pPr>
              <a:defRPr>
                <a:solidFill>
                  <a:schemeClr val="tx1"/>
                </a:solidFill>
              </a:defRPr>
            </a:lvl1pPr>
          </a:lstStyle>
          <a:p>
            <a:r>
              <a:rPr lang="en-US" dirty="0"/>
              <a:t>Sample Title</a:t>
            </a:r>
          </a:p>
        </p:txBody>
      </p:sp>
      <p:sp>
        <p:nvSpPr>
          <p:cNvPr id="8" name="Picture Placeholder 5"/>
          <p:cNvSpPr>
            <a:spLocks noGrp="1"/>
          </p:cNvSpPr>
          <p:nvPr>
            <p:ph type="pic" sz="quarter" idx="14"/>
          </p:nvPr>
        </p:nvSpPr>
        <p:spPr>
          <a:xfrm>
            <a:off x="1371600" y="2177435"/>
            <a:ext cx="6336507" cy="3213646"/>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sp>
      <p:sp>
        <p:nvSpPr>
          <p:cNvPr id="9" name="Picture Placeholder 6"/>
          <p:cNvSpPr>
            <a:spLocks noGrp="1"/>
          </p:cNvSpPr>
          <p:nvPr>
            <p:ph type="pic" sz="quarter" idx="15"/>
          </p:nvPr>
        </p:nvSpPr>
        <p:spPr>
          <a:xfrm>
            <a:off x="7937501" y="1785870"/>
            <a:ext cx="2959100" cy="1506781"/>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sp>
      <p:sp>
        <p:nvSpPr>
          <p:cNvPr id="10" name="Picture Placeholder 7"/>
          <p:cNvSpPr>
            <a:spLocks noGrp="1"/>
          </p:cNvSpPr>
          <p:nvPr>
            <p:ph type="pic" sz="quarter" idx="16"/>
          </p:nvPr>
        </p:nvSpPr>
        <p:spPr>
          <a:xfrm>
            <a:off x="7950994" y="3902309"/>
            <a:ext cx="2959100" cy="1500748"/>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sp>
    </p:spTree>
    <p:extLst>
      <p:ext uri="{BB962C8B-B14F-4D97-AF65-F5344CB8AC3E}">
        <p14:creationId xmlns:p14="http://schemas.microsoft.com/office/powerpoint/2010/main" val="305503685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p:cSld name="site placeholder 4">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659396" y="437074"/>
            <a:ext cx="3659976" cy="800219"/>
          </a:xfrm>
          <a:prstGeom prst="rect">
            <a:avLst/>
          </a:prstGeom>
        </p:spPr>
        <p:txBody>
          <a:bodyPr wrap="none">
            <a:spAutoFit/>
          </a:bodyPr>
          <a:lstStyle>
            <a:lvl1pPr>
              <a:defRPr>
                <a:solidFill>
                  <a:schemeClr val="tx1"/>
                </a:solidFill>
              </a:defRPr>
            </a:lvl1pPr>
          </a:lstStyle>
          <a:p>
            <a:r>
              <a:rPr lang="en-US" dirty="0"/>
              <a:t>Sample Title</a:t>
            </a:r>
          </a:p>
        </p:txBody>
      </p:sp>
      <p:sp>
        <p:nvSpPr>
          <p:cNvPr id="4" name="Picture Placeholder 3"/>
          <p:cNvSpPr>
            <a:spLocks noGrp="1"/>
          </p:cNvSpPr>
          <p:nvPr>
            <p:ph type="pic" sz="quarter" idx="10" hasCustomPrompt="1"/>
          </p:nvPr>
        </p:nvSpPr>
        <p:spPr>
          <a:xfrm>
            <a:off x="5232400" y="2324100"/>
            <a:ext cx="1757363" cy="3121025"/>
          </a:xfrm>
          <a:prstGeom prst="rect">
            <a:avLst/>
          </a:prstGeom>
        </p:spPr>
        <p:txBody>
          <a:bodyPr/>
          <a:lstStyle/>
          <a:p>
            <a:r>
              <a:rPr lang="en-US" dirty="0"/>
              <a:t> </a:t>
            </a:r>
          </a:p>
        </p:txBody>
      </p:sp>
    </p:spTree>
    <p:extLst>
      <p:ext uri="{BB962C8B-B14F-4D97-AF65-F5344CB8AC3E}">
        <p14:creationId xmlns:p14="http://schemas.microsoft.com/office/powerpoint/2010/main" val="218520821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p:cSld name="site placeholder 5">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659396" y="437074"/>
            <a:ext cx="3659976" cy="800219"/>
          </a:xfrm>
          <a:prstGeom prst="rect">
            <a:avLst/>
          </a:prstGeom>
        </p:spPr>
        <p:txBody>
          <a:bodyPr wrap="none">
            <a:spAutoFit/>
          </a:bodyPr>
          <a:lstStyle>
            <a:lvl1pPr>
              <a:defRPr>
                <a:solidFill>
                  <a:schemeClr val="tx1"/>
                </a:solidFill>
              </a:defRPr>
            </a:lvl1pPr>
          </a:lstStyle>
          <a:p>
            <a:r>
              <a:rPr lang="en-US" dirty="0"/>
              <a:t>Sample Title</a:t>
            </a:r>
          </a:p>
        </p:txBody>
      </p:sp>
      <p:sp>
        <p:nvSpPr>
          <p:cNvPr id="4" name="Picture Placeholder 3"/>
          <p:cNvSpPr>
            <a:spLocks noGrp="1"/>
          </p:cNvSpPr>
          <p:nvPr>
            <p:ph type="pic" sz="quarter" idx="10" hasCustomPrompt="1"/>
          </p:nvPr>
        </p:nvSpPr>
        <p:spPr>
          <a:xfrm>
            <a:off x="6292953" y="2324100"/>
            <a:ext cx="1757363" cy="3121025"/>
          </a:xfrm>
          <a:prstGeom prst="rect">
            <a:avLst/>
          </a:prstGeom>
        </p:spPr>
        <p:txBody>
          <a:bodyPr/>
          <a:lstStyle/>
          <a:p>
            <a:r>
              <a:rPr lang="en-US" dirty="0"/>
              <a:t> </a:t>
            </a:r>
          </a:p>
        </p:txBody>
      </p:sp>
      <p:sp>
        <p:nvSpPr>
          <p:cNvPr id="5" name="Picture Placeholder 3"/>
          <p:cNvSpPr>
            <a:spLocks noGrp="1"/>
          </p:cNvSpPr>
          <p:nvPr>
            <p:ph type="pic" sz="quarter" idx="11" hasCustomPrompt="1"/>
          </p:nvPr>
        </p:nvSpPr>
        <p:spPr>
          <a:xfrm>
            <a:off x="4106013" y="2324100"/>
            <a:ext cx="1757363" cy="3121025"/>
          </a:xfrm>
          <a:prstGeom prst="rect">
            <a:avLst/>
          </a:prstGeom>
        </p:spPr>
        <p:txBody>
          <a:bodyPr/>
          <a:lstStyle/>
          <a:p>
            <a:r>
              <a:rPr lang="en-US" dirty="0"/>
              <a:t> </a:t>
            </a:r>
          </a:p>
        </p:txBody>
      </p:sp>
    </p:spTree>
    <p:extLst>
      <p:ext uri="{BB962C8B-B14F-4D97-AF65-F5344CB8AC3E}">
        <p14:creationId xmlns:p14="http://schemas.microsoft.com/office/powerpoint/2010/main" val="365150397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p:cSld name="site placeholder 7">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659396" y="437074"/>
            <a:ext cx="3659976" cy="800219"/>
          </a:xfrm>
          <a:prstGeom prst="rect">
            <a:avLst/>
          </a:prstGeom>
        </p:spPr>
        <p:txBody>
          <a:bodyPr wrap="none">
            <a:spAutoFit/>
          </a:bodyPr>
          <a:lstStyle>
            <a:lvl1pPr>
              <a:defRPr>
                <a:solidFill>
                  <a:schemeClr val="tx1"/>
                </a:solidFill>
              </a:defRPr>
            </a:lvl1pPr>
          </a:lstStyle>
          <a:p>
            <a:r>
              <a:rPr lang="en-US" dirty="0"/>
              <a:t>Sample Title</a:t>
            </a:r>
          </a:p>
        </p:txBody>
      </p:sp>
      <p:sp>
        <p:nvSpPr>
          <p:cNvPr id="4" name="Picture Placeholder 3"/>
          <p:cNvSpPr>
            <a:spLocks noGrp="1"/>
          </p:cNvSpPr>
          <p:nvPr>
            <p:ph type="pic" sz="quarter" idx="10" hasCustomPrompt="1"/>
          </p:nvPr>
        </p:nvSpPr>
        <p:spPr>
          <a:xfrm>
            <a:off x="7244080" y="2324100"/>
            <a:ext cx="1757363" cy="3121025"/>
          </a:xfrm>
          <a:prstGeom prst="rect">
            <a:avLst/>
          </a:prstGeom>
        </p:spPr>
        <p:txBody>
          <a:bodyPr/>
          <a:lstStyle/>
          <a:p>
            <a:r>
              <a:rPr lang="en-US" dirty="0"/>
              <a:t> </a:t>
            </a:r>
          </a:p>
        </p:txBody>
      </p:sp>
      <p:sp>
        <p:nvSpPr>
          <p:cNvPr id="5" name="Picture Placeholder 3"/>
          <p:cNvSpPr>
            <a:spLocks noGrp="1"/>
          </p:cNvSpPr>
          <p:nvPr>
            <p:ph type="pic" sz="quarter" idx="11" hasCustomPrompt="1"/>
          </p:nvPr>
        </p:nvSpPr>
        <p:spPr>
          <a:xfrm>
            <a:off x="5057140" y="2324100"/>
            <a:ext cx="1757363" cy="3121025"/>
          </a:xfrm>
          <a:prstGeom prst="rect">
            <a:avLst/>
          </a:prstGeom>
        </p:spPr>
        <p:txBody>
          <a:bodyPr/>
          <a:lstStyle/>
          <a:p>
            <a:r>
              <a:rPr lang="en-US" dirty="0"/>
              <a:t> </a:t>
            </a:r>
          </a:p>
        </p:txBody>
      </p:sp>
      <p:sp>
        <p:nvSpPr>
          <p:cNvPr id="6" name="Picture Placeholder 3"/>
          <p:cNvSpPr>
            <a:spLocks noGrp="1"/>
          </p:cNvSpPr>
          <p:nvPr>
            <p:ph type="pic" sz="quarter" idx="12" hasCustomPrompt="1"/>
          </p:nvPr>
        </p:nvSpPr>
        <p:spPr>
          <a:xfrm>
            <a:off x="2870200" y="2324100"/>
            <a:ext cx="1757363" cy="3121025"/>
          </a:xfrm>
          <a:prstGeom prst="rect">
            <a:avLst/>
          </a:prstGeom>
        </p:spPr>
        <p:txBody>
          <a:bodyPr/>
          <a:lstStyle/>
          <a:p>
            <a:r>
              <a:rPr lang="en-US" dirty="0"/>
              <a:t> </a:t>
            </a:r>
          </a:p>
        </p:txBody>
      </p:sp>
    </p:spTree>
    <p:extLst>
      <p:ext uri="{BB962C8B-B14F-4D97-AF65-F5344CB8AC3E}">
        <p14:creationId xmlns:p14="http://schemas.microsoft.com/office/powerpoint/2010/main" val="522585999"/>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4371258" y="-7132"/>
            <a:ext cx="7820742" cy="6865132"/>
          </a:xfrm>
          <a:custGeom>
            <a:avLst/>
            <a:gdLst>
              <a:gd name="connsiteX0" fmla="*/ 15641484 w 15641484"/>
              <a:gd name="connsiteY0" fmla="*/ 0 h 13730264"/>
              <a:gd name="connsiteX1" fmla="*/ 15641484 w 15641484"/>
              <a:gd name="connsiteY1" fmla="*/ 13730264 h 13730264"/>
              <a:gd name="connsiteX2" fmla="*/ 0 w 15641484"/>
              <a:gd name="connsiteY2" fmla="*/ 13730264 h 13730264"/>
              <a:gd name="connsiteX3" fmla="*/ 6713211 w 15641484"/>
              <a:gd name="connsiteY3" fmla="*/ 14671 h 13730264"/>
            </a:gdLst>
            <a:ahLst/>
            <a:cxnLst>
              <a:cxn ang="0">
                <a:pos x="connsiteX0" y="connsiteY0"/>
              </a:cxn>
              <a:cxn ang="0">
                <a:pos x="connsiteX1" y="connsiteY1"/>
              </a:cxn>
              <a:cxn ang="0">
                <a:pos x="connsiteX2" y="connsiteY2"/>
              </a:cxn>
              <a:cxn ang="0">
                <a:pos x="connsiteX3" y="connsiteY3"/>
              </a:cxn>
            </a:cxnLst>
            <a:rect l="l" t="t" r="r" b="b"/>
            <a:pathLst>
              <a:path w="15641484" h="13730264">
                <a:moveTo>
                  <a:pt x="15641484" y="0"/>
                </a:moveTo>
                <a:lnTo>
                  <a:pt x="15641484" y="13730264"/>
                </a:lnTo>
                <a:lnTo>
                  <a:pt x="0" y="13730264"/>
                </a:lnTo>
                <a:lnTo>
                  <a:pt x="6713211" y="14671"/>
                </a:lnTo>
                <a:close/>
              </a:path>
            </a:pathLst>
          </a:cu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25400" tIns="25400" rIns="25400" bIns="25400" numCol="1" spcCol="0" rtlCol="0" fromWordArt="0" anchor="ctr" anchorCtr="0" forceAA="0" compatLnSpc="1">
            <a:prstTxWarp prst="textNoShape">
              <a:avLst/>
            </a:prstTxWarp>
            <a:noAutofit/>
          </a:bodyPr>
          <a:lstStyle/>
          <a:p>
            <a:pPr marL="171450" marR="0" lvl="0" indent="0" eaLnBrk="1" latinLnBrk="0">
              <a:lnSpc>
                <a:spcPct val="100000"/>
              </a:lnSpc>
              <a:buClrTx/>
              <a:buSzTx/>
              <a:buFontTx/>
              <a:buNone/>
              <a:tabLst/>
            </a:pPr>
            <a:endParaRPr kumimoji="0" lang="en-US" sz="900" b="0" i="0" u="none" strike="noStrike" cap="none" normalizeH="0" baseline="0" dirty="0">
              <a:ln>
                <a:noFill/>
              </a:ln>
              <a:effectLst/>
              <a:latin typeface="+mj-lt"/>
              <a:cs typeface="Arial" panose="020B0604020202020204" pitchFamily="34" charset="0"/>
            </a:endParaRPr>
          </a:p>
        </p:txBody>
      </p:sp>
    </p:spTree>
    <p:extLst>
      <p:ext uri="{BB962C8B-B14F-4D97-AF65-F5344CB8AC3E}">
        <p14:creationId xmlns:p14="http://schemas.microsoft.com/office/powerpoint/2010/main" val="27910160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6AB45-C4E6-4D73-8AFE-A27B7B9DE5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3EF428-888C-45FD-A967-BC2ED49EE8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C3E4D0E-8DE3-446A-A79E-C082BA96CD1A}"/>
              </a:ext>
            </a:extLst>
          </p:cNvPr>
          <p:cNvSpPr>
            <a:spLocks noGrp="1"/>
          </p:cNvSpPr>
          <p:nvPr>
            <p:ph type="dt" sz="half" idx="10"/>
          </p:nvPr>
        </p:nvSpPr>
        <p:spPr/>
        <p:txBody>
          <a:bodyPr/>
          <a:lstStyle/>
          <a:p>
            <a:fld id="{CCB1D1D1-4BD3-45E6-8FE4-A93D8D9FC51D}" type="datetimeFigureOut">
              <a:rPr lang="en-US" smtClean="0"/>
              <a:t>10/19/2019</a:t>
            </a:fld>
            <a:endParaRPr lang="en-US"/>
          </a:p>
        </p:txBody>
      </p:sp>
      <p:sp>
        <p:nvSpPr>
          <p:cNvPr id="5" name="Footer Placeholder 4">
            <a:extLst>
              <a:ext uri="{FF2B5EF4-FFF2-40B4-BE49-F238E27FC236}">
                <a16:creationId xmlns:a16="http://schemas.microsoft.com/office/drawing/2014/main" id="{7EB1F70F-EC63-4456-9DA3-915EFA153E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B1250B-AF48-4263-B634-38CCBB74DB73}"/>
              </a:ext>
            </a:extLst>
          </p:cNvPr>
          <p:cNvSpPr>
            <a:spLocks noGrp="1"/>
          </p:cNvSpPr>
          <p:nvPr>
            <p:ph type="sldNum" sz="quarter" idx="12"/>
          </p:nvPr>
        </p:nvSpPr>
        <p:spPr/>
        <p:txBody>
          <a:bodyPr/>
          <a:lstStyle/>
          <a:p>
            <a:fld id="{531489C6-5ECD-48DB-A03F-E375240209D8}" type="slidenum">
              <a:rPr lang="en-US" smtClean="0"/>
              <a:t>‹#›</a:t>
            </a:fld>
            <a:endParaRPr lang="en-US"/>
          </a:p>
        </p:txBody>
      </p:sp>
    </p:spTree>
    <p:extLst>
      <p:ext uri="{BB962C8B-B14F-4D97-AF65-F5344CB8AC3E}">
        <p14:creationId xmlns:p14="http://schemas.microsoft.com/office/powerpoint/2010/main" val="41682665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title middle">
    <p:spTree>
      <p:nvGrpSpPr>
        <p:cNvPr id="1" name=""/>
        <p:cNvGrpSpPr/>
        <p:nvPr/>
      </p:nvGrpSpPr>
      <p:grpSpPr>
        <a:xfrm>
          <a:off x="0" y="0"/>
          <a:ext cx="0" cy="0"/>
          <a:chOff x="0" y="0"/>
          <a:chExt cx="0" cy="0"/>
        </a:xfrm>
      </p:grpSpPr>
      <p:sp>
        <p:nvSpPr>
          <p:cNvPr id="5" name="Freeform 4"/>
          <p:cNvSpPr>
            <a:spLocks/>
          </p:cNvSpPr>
          <p:nvPr userDrawn="1"/>
        </p:nvSpPr>
        <p:spPr bwMode="auto">
          <a:xfrm>
            <a:off x="4371258" y="-7132"/>
            <a:ext cx="7820742" cy="6865132"/>
          </a:xfrm>
          <a:custGeom>
            <a:avLst/>
            <a:gdLst>
              <a:gd name="connsiteX0" fmla="*/ 15641484 w 15641484"/>
              <a:gd name="connsiteY0" fmla="*/ 0 h 13730264"/>
              <a:gd name="connsiteX1" fmla="*/ 15641484 w 15641484"/>
              <a:gd name="connsiteY1" fmla="*/ 13730264 h 13730264"/>
              <a:gd name="connsiteX2" fmla="*/ 0 w 15641484"/>
              <a:gd name="connsiteY2" fmla="*/ 13730264 h 13730264"/>
              <a:gd name="connsiteX3" fmla="*/ 6713211 w 15641484"/>
              <a:gd name="connsiteY3" fmla="*/ 14671 h 13730264"/>
            </a:gdLst>
            <a:ahLst/>
            <a:cxnLst>
              <a:cxn ang="0">
                <a:pos x="connsiteX0" y="connsiteY0"/>
              </a:cxn>
              <a:cxn ang="0">
                <a:pos x="connsiteX1" y="connsiteY1"/>
              </a:cxn>
              <a:cxn ang="0">
                <a:pos x="connsiteX2" y="connsiteY2"/>
              </a:cxn>
              <a:cxn ang="0">
                <a:pos x="connsiteX3" y="connsiteY3"/>
              </a:cxn>
            </a:cxnLst>
            <a:rect l="l" t="t" r="r" b="b"/>
            <a:pathLst>
              <a:path w="15641484" h="13730264">
                <a:moveTo>
                  <a:pt x="15641484" y="0"/>
                </a:moveTo>
                <a:lnTo>
                  <a:pt x="15641484" y="13730264"/>
                </a:lnTo>
                <a:lnTo>
                  <a:pt x="0" y="13730264"/>
                </a:lnTo>
                <a:lnTo>
                  <a:pt x="6713211" y="14671"/>
                </a:lnTo>
                <a:close/>
              </a:path>
            </a:pathLst>
          </a:cu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25400" tIns="25400" rIns="25400" bIns="25400" numCol="1" spcCol="0" rtlCol="0" fromWordArt="0" anchor="ctr" anchorCtr="0" forceAA="0" compatLnSpc="1">
            <a:prstTxWarp prst="textNoShape">
              <a:avLst/>
            </a:prstTxWarp>
            <a:noAutofit/>
          </a:bodyPr>
          <a:lstStyle/>
          <a:p>
            <a:pPr marL="171450" marR="0" lvl="0" indent="0" eaLnBrk="1" latinLnBrk="0">
              <a:lnSpc>
                <a:spcPct val="100000"/>
              </a:lnSpc>
              <a:buClrTx/>
              <a:buSzTx/>
              <a:buFontTx/>
              <a:buNone/>
              <a:tabLst/>
            </a:pPr>
            <a:endParaRPr kumimoji="0" lang="en-US" sz="900" b="0" i="0" u="none" strike="noStrike" cap="none" normalizeH="0" baseline="0" dirty="0">
              <a:ln>
                <a:noFill/>
              </a:ln>
              <a:effectLst/>
              <a:latin typeface="+mj-lt"/>
              <a:cs typeface="Arial" panose="020B0604020202020204" pitchFamily="34" charset="0"/>
            </a:endParaRPr>
          </a:p>
        </p:txBody>
      </p:sp>
      <p:sp>
        <p:nvSpPr>
          <p:cNvPr id="8" name="Tytuł 7"/>
          <p:cNvSpPr>
            <a:spLocks noGrp="1"/>
          </p:cNvSpPr>
          <p:nvPr>
            <p:ph type="title" hasCustomPrompt="1"/>
          </p:nvPr>
        </p:nvSpPr>
        <p:spPr>
          <a:xfrm>
            <a:off x="3072291" y="3899778"/>
            <a:ext cx="6046204" cy="1508105"/>
          </a:xfrm>
          <a:prstGeom prst="rect">
            <a:avLst/>
          </a:prstGeom>
        </p:spPr>
        <p:txBody>
          <a:bodyPr wrap="square">
            <a:spAutoFit/>
          </a:bodyPr>
          <a:lstStyle>
            <a:lvl1pPr algn="ctr">
              <a:defRPr baseline="0">
                <a:solidFill>
                  <a:schemeClr val="tx1"/>
                </a:solidFill>
              </a:defRPr>
            </a:lvl1pPr>
          </a:lstStyle>
          <a:p>
            <a:r>
              <a:rPr lang="pl-PL" dirty="0"/>
              <a:t>Timelines &amp; Planning</a:t>
            </a:r>
            <a:endParaRPr lang="en-US" dirty="0"/>
          </a:p>
        </p:txBody>
      </p:sp>
      <p:sp>
        <p:nvSpPr>
          <p:cNvPr id="12" name="Text Placeholder 11"/>
          <p:cNvSpPr>
            <a:spLocks noGrp="1"/>
          </p:cNvSpPr>
          <p:nvPr>
            <p:ph type="body" sz="quarter" idx="10" hasCustomPrompt="1"/>
          </p:nvPr>
        </p:nvSpPr>
        <p:spPr>
          <a:xfrm>
            <a:off x="4732503" y="4660974"/>
            <a:ext cx="2419350" cy="438150"/>
          </a:xfrm>
          <a:prstGeom prst="rect">
            <a:avLst/>
          </a:prstGeom>
        </p:spPr>
        <p:txBody>
          <a:bodyPr/>
          <a:lstStyle>
            <a:lvl1pPr marL="0" marR="0" indent="0" algn="ctr" defTabSz="228600" rtl="0" eaLnBrk="1" fontAlgn="base" latinLnBrk="0" hangingPunct="0">
              <a:lnSpc>
                <a:spcPct val="100000"/>
              </a:lnSpc>
              <a:spcBef>
                <a:spcPct val="0"/>
              </a:spcBef>
              <a:spcAft>
                <a:spcPct val="0"/>
              </a:spcAft>
              <a:buClrTx/>
              <a:buSzTx/>
              <a:buFontTx/>
              <a:buNone/>
              <a:tabLst/>
              <a:defRPr sz="2200">
                <a:solidFill>
                  <a:schemeClr val="tx1"/>
                </a:solidFill>
                <a:latin typeface="Lato Regular" panose="020F0502020204030203" pitchFamily="34" charset="0"/>
              </a:defRPr>
            </a:lvl1pPr>
          </a:lstStyle>
          <a:p>
            <a:pPr marL="0" marR="0" lvl="0" indent="0" algn="l" defTabSz="228600" rtl="0" eaLnBrk="1" fontAlgn="base" latinLnBrk="0" hangingPunct="0">
              <a:lnSpc>
                <a:spcPct val="100000"/>
              </a:lnSpc>
              <a:spcBef>
                <a:spcPct val="0"/>
              </a:spcBef>
              <a:spcAft>
                <a:spcPct val="0"/>
              </a:spcAft>
              <a:buClrTx/>
              <a:buSzTx/>
              <a:buFontTx/>
              <a:buNone/>
              <a:tabLst/>
              <a:defRPr/>
            </a:pPr>
            <a:r>
              <a:rPr lang="pl-PL" sz="2200" b="0" dirty="0">
                <a:latin typeface="Lato Regular" panose="020F0502020204030203" pitchFamily="34" charset="0"/>
              </a:rPr>
              <a:t>Pitch Deck Edition</a:t>
            </a:r>
            <a:endParaRPr lang="en-US" sz="2200" b="0" dirty="0">
              <a:latin typeface="Lato Regular" panose="020F0502020204030203" pitchFamily="34" charset="0"/>
            </a:endParaRPr>
          </a:p>
        </p:txBody>
      </p:sp>
    </p:spTree>
    <p:extLst>
      <p:ext uri="{BB962C8B-B14F-4D97-AF65-F5344CB8AC3E}">
        <p14:creationId xmlns:p14="http://schemas.microsoft.com/office/powerpoint/2010/main" val="334792434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icon-pack-bg">
    <p:bg>
      <p:bgPr>
        <a:solidFill>
          <a:srgbClr val="7D3C65"/>
        </a:solidFill>
        <a:effectLst/>
      </p:bgPr>
    </p:bg>
    <p:spTree>
      <p:nvGrpSpPr>
        <p:cNvPr id="1" name=""/>
        <p:cNvGrpSpPr/>
        <p:nvPr/>
      </p:nvGrpSpPr>
      <p:grpSpPr>
        <a:xfrm>
          <a:off x="0" y="0"/>
          <a:ext cx="0" cy="0"/>
          <a:chOff x="0" y="0"/>
          <a:chExt cx="0" cy="0"/>
        </a:xfrm>
      </p:grpSpPr>
      <p:sp>
        <p:nvSpPr>
          <p:cNvPr id="2" name="Shape 2"/>
          <p:cNvSpPr/>
          <p:nvPr userDrawn="1"/>
        </p:nvSpPr>
        <p:spPr>
          <a:xfrm>
            <a:off x="4329840" y="-1"/>
            <a:ext cx="7862160" cy="6858001"/>
          </a:xfrm>
          <a:custGeom>
            <a:avLst/>
            <a:gdLst/>
            <a:ahLst/>
            <a:cxnLst>
              <a:cxn ang="0">
                <a:pos x="wd2" y="hd2"/>
              </a:cxn>
              <a:cxn ang="5400000">
                <a:pos x="wd2" y="hd2"/>
              </a:cxn>
              <a:cxn ang="10800000">
                <a:pos x="wd2" y="hd2"/>
              </a:cxn>
              <a:cxn ang="16200000">
                <a:pos x="wd2" y="hd2"/>
              </a:cxn>
            </a:cxnLst>
            <a:rect l="0" t="0" r="r" b="b"/>
            <a:pathLst>
              <a:path w="21600" h="21600" extrusionOk="0">
                <a:moveTo>
                  <a:pt x="9247" y="23"/>
                </a:moveTo>
                <a:lnTo>
                  <a:pt x="21530" y="0"/>
                </a:lnTo>
                <a:lnTo>
                  <a:pt x="21600" y="21600"/>
                </a:lnTo>
                <a:lnTo>
                  <a:pt x="0" y="21548"/>
                </a:lnTo>
                <a:lnTo>
                  <a:pt x="9247" y="23"/>
                </a:lnTo>
                <a:close/>
              </a:path>
            </a:pathLst>
          </a:cu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25400" tIns="25400" rIns="25400" bIns="25400" numCol="1" spcCol="0" rtlCol="0" fromWordArt="0" anchor="ctr" anchorCtr="0" forceAA="0" compatLnSpc="1">
            <a:prstTxWarp prst="textNoShape">
              <a:avLst/>
            </a:prstTxWarp>
            <a:noAutofit/>
          </a:bodyPr>
          <a:lstStyle/>
          <a:p>
            <a:pPr marL="171450" marR="0" lvl="0" indent="0" eaLnBrk="1" latinLnBrk="0">
              <a:lnSpc>
                <a:spcPct val="100000"/>
              </a:lnSpc>
              <a:buClrTx/>
              <a:buSzTx/>
              <a:buFontTx/>
              <a:buNone/>
              <a:tabLst/>
            </a:pPr>
            <a:endParaRPr kumimoji="0" sz="900" b="0" i="0" u="none" strike="noStrike" cap="none" normalizeH="0" baseline="0" dirty="0">
              <a:ln>
                <a:noFill/>
              </a:ln>
              <a:effectLst/>
              <a:latin typeface="+mj-lt"/>
              <a:cs typeface="Arial" panose="020B0604020202020204" pitchFamily="34" charset="0"/>
            </a:endParaRPr>
          </a:p>
        </p:txBody>
      </p:sp>
    </p:spTree>
    <p:extLst>
      <p:ext uri="{BB962C8B-B14F-4D97-AF65-F5344CB8AC3E}">
        <p14:creationId xmlns:p14="http://schemas.microsoft.com/office/powerpoint/2010/main" val="322806301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p:cSld name="title_slide">
    <p:spTree>
      <p:nvGrpSpPr>
        <p:cNvPr id="1" name=""/>
        <p:cNvGrpSpPr/>
        <p:nvPr/>
      </p:nvGrpSpPr>
      <p:grpSpPr>
        <a:xfrm>
          <a:off x="0" y="0"/>
          <a:ext cx="0" cy="0"/>
          <a:chOff x="0" y="0"/>
          <a:chExt cx="0" cy="0"/>
        </a:xfrm>
      </p:grpSpPr>
      <p:sp>
        <p:nvSpPr>
          <p:cNvPr id="6" name="Symbol zastępczy tekstu 3"/>
          <p:cNvSpPr>
            <a:spLocks noGrp="1"/>
          </p:cNvSpPr>
          <p:nvPr>
            <p:ph type="body" sz="quarter" idx="10" hasCustomPrompt="1"/>
          </p:nvPr>
        </p:nvSpPr>
        <p:spPr>
          <a:xfrm>
            <a:off x="814523" y="3573400"/>
            <a:ext cx="3948393" cy="540184"/>
          </a:xfrm>
          <a:prstGeom prst="rect">
            <a:avLst/>
          </a:prstGeom>
        </p:spPr>
        <p:txBody>
          <a:bodyPr>
            <a:noAutofit/>
          </a:bodyPr>
          <a:lstStyle>
            <a:lvl1pPr algn="l">
              <a:defRPr sz="2200" b="0" baseline="0">
                <a:solidFill>
                  <a:schemeClr val="tx1">
                    <a:alpha val="95000"/>
                  </a:schemeClr>
                </a:solidFill>
                <a:latin typeface="+mn-lt"/>
              </a:defRPr>
            </a:lvl1pPr>
            <a:lvl2pPr algn="ctr">
              <a:defRPr/>
            </a:lvl2pPr>
            <a:lvl3pPr algn="ctr">
              <a:defRPr/>
            </a:lvl3pPr>
            <a:lvl4pPr algn="ctr">
              <a:defRPr/>
            </a:lvl4pPr>
            <a:lvl5pPr algn="ctr">
              <a:defRPr/>
            </a:lvl5pPr>
          </a:lstStyle>
          <a:p>
            <a:pPr lvl="0"/>
            <a:r>
              <a:rPr lang="pl-PL" dirty="0"/>
              <a:t>Sample Subtitle</a:t>
            </a:r>
          </a:p>
        </p:txBody>
      </p:sp>
      <p:sp>
        <p:nvSpPr>
          <p:cNvPr id="9" name="Tytuł 8"/>
          <p:cNvSpPr>
            <a:spLocks noGrp="1"/>
          </p:cNvSpPr>
          <p:nvPr>
            <p:ph type="title" hasCustomPrompt="1"/>
          </p:nvPr>
        </p:nvSpPr>
        <p:spPr>
          <a:xfrm>
            <a:off x="804825" y="2819348"/>
            <a:ext cx="3466013" cy="800219"/>
          </a:xfrm>
          <a:prstGeom prst="rect">
            <a:avLst/>
          </a:prstGeom>
        </p:spPr>
        <p:txBody>
          <a:bodyPr wrap="none">
            <a:spAutoFit/>
          </a:bodyPr>
          <a:lstStyle>
            <a:lvl1pPr algn="ctr">
              <a:defRPr b="0" baseline="0">
                <a:solidFill>
                  <a:schemeClr val="tx1">
                    <a:alpha val="95000"/>
                  </a:schemeClr>
                </a:solidFill>
                <a:latin typeface="Aleo bold" panose="020F0802020204030203" pitchFamily="34" charset="0"/>
              </a:defRPr>
            </a:lvl1pPr>
          </a:lstStyle>
          <a:p>
            <a:r>
              <a:rPr lang="pl-PL" dirty="0"/>
              <a:t>Sample Title</a:t>
            </a:r>
            <a:endParaRPr lang="en-US" dirty="0"/>
          </a:p>
        </p:txBody>
      </p:sp>
      <p:sp>
        <p:nvSpPr>
          <p:cNvPr id="8" name="AutoShape 1"/>
          <p:cNvSpPr>
            <a:spLocks/>
          </p:cNvSpPr>
          <p:nvPr userDrawn="1"/>
        </p:nvSpPr>
        <p:spPr bwMode="auto">
          <a:xfrm>
            <a:off x="4329906" y="0"/>
            <a:ext cx="7862094" cy="6900069"/>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46" y="23"/>
                </a:moveTo>
                <a:lnTo>
                  <a:pt x="21530" y="0"/>
                </a:lnTo>
                <a:lnTo>
                  <a:pt x="21600" y="21600"/>
                </a:lnTo>
                <a:lnTo>
                  <a:pt x="0" y="21547"/>
                </a:lnTo>
                <a:lnTo>
                  <a:pt x="9246" y="23"/>
                </a:lnTo>
                <a:close/>
              </a:path>
            </a:pathLst>
          </a:cu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25400" tIns="25400" rIns="25400" bIns="25400" numCol="1" spcCol="0" rtlCol="0" fromWordArt="0" anchor="ctr" anchorCtr="0" forceAA="0" compatLnSpc="1">
            <a:prstTxWarp prst="textNoShape">
              <a:avLst/>
            </a:prstTxWarp>
            <a:noAutofit/>
          </a:bodyPr>
          <a:lstStyle/>
          <a:p>
            <a:pPr marL="171450" marR="0" lvl="0" indent="0" eaLnBrk="1" latinLnBrk="0">
              <a:lnSpc>
                <a:spcPct val="100000"/>
              </a:lnSpc>
              <a:buClrTx/>
              <a:buSzTx/>
              <a:buFontTx/>
              <a:buNone/>
              <a:tabLst/>
            </a:pPr>
            <a:endParaRPr kumimoji="0" lang="en-US" sz="900" b="0" i="0" u="none" strike="noStrike" cap="none" normalizeH="0" baseline="0" dirty="0">
              <a:ln>
                <a:noFill/>
              </a:ln>
              <a:effectLst/>
              <a:latin typeface="+mj-lt"/>
              <a:cs typeface="Arial" panose="020B0604020202020204" pitchFamily="34" charset="0"/>
            </a:endParaRPr>
          </a:p>
        </p:txBody>
      </p:sp>
    </p:spTree>
    <p:extLst>
      <p:ext uri="{BB962C8B-B14F-4D97-AF65-F5344CB8AC3E}">
        <p14:creationId xmlns:p14="http://schemas.microsoft.com/office/powerpoint/2010/main" val="621860243"/>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p:cSld name="custom bg 6">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659396" y="437074"/>
            <a:ext cx="3542958" cy="800219"/>
          </a:xfrm>
          <a:prstGeom prst="rect">
            <a:avLst/>
          </a:prstGeom>
        </p:spPr>
        <p:txBody>
          <a:bodyPr wrap="none">
            <a:spAutoFit/>
          </a:bodyPr>
          <a:lstStyle>
            <a:lvl1pPr>
              <a:defRPr b="0" spc="50" baseline="0">
                <a:solidFill>
                  <a:schemeClr val="tx1"/>
                </a:solidFill>
                <a:latin typeface="Aleo bold" panose="020F0802020204030203" pitchFamily="34" charset="0"/>
              </a:defRPr>
            </a:lvl1pPr>
          </a:lstStyle>
          <a:p>
            <a:r>
              <a:rPr lang="en-US" dirty="0"/>
              <a:t>Sample Title</a:t>
            </a:r>
          </a:p>
        </p:txBody>
      </p:sp>
      <p:sp>
        <p:nvSpPr>
          <p:cNvPr id="2" name="Rectangle 1"/>
          <p:cNvSpPr/>
          <p:nvPr userDrawn="1"/>
        </p:nvSpPr>
        <p:spPr bwMode="auto">
          <a:xfrm>
            <a:off x="0" y="2514600"/>
            <a:ext cx="12192000" cy="2261937"/>
          </a:xfrm>
          <a:prstGeom prst="rect">
            <a:avLst/>
          </a:pr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25400" tIns="25400" rIns="25400" bIns="25400" numCol="1" spcCol="0" rtlCol="0" fromWordArt="0" anchor="ctr" anchorCtr="0" forceAA="0" compatLnSpc="1">
            <a:prstTxWarp prst="textNoShape">
              <a:avLst/>
            </a:prstTxWarp>
            <a:noAutofit/>
          </a:bodyPr>
          <a:lstStyle/>
          <a:p>
            <a:pPr marL="171450" marR="0" indent="0" algn="ctr" defTabSz="412750" rtl="0" eaLnBrk="1" fontAlgn="base" latinLnBrk="0" hangingPunct="0">
              <a:lnSpc>
                <a:spcPct val="100000"/>
              </a:lnSpc>
              <a:spcBef>
                <a:spcPct val="0"/>
              </a:spcBef>
              <a:spcAft>
                <a:spcPct val="0"/>
              </a:spcAft>
              <a:buClrTx/>
              <a:buSzTx/>
              <a:buFontTx/>
              <a:buNone/>
              <a:tabLst/>
            </a:pPr>
            <a:endParaRPr kumimoji="0" lang="pl-PL" sz="2800" b="0" i="0" u="none" strike="noStrike" cap="none" normalizeH="0" baseline="0" dirty="0">
              <a:ln>
                <a:noFill/>
              </a:ln>
              <a:solidFill>
                <a:srgbClr val="000000"/>
              </a:solidFill>
              <a:effectLst/>
              <a:latin typeface="+mj-lt"/>
              <a:ea typeface="Gill Sans" charset="0"/>
              <a:cs typeface="Arial" panose="020B0604020202020204" pitchFamily="34" charset="0"/>
              <a:sym typeface="Gill Sans" charset="0"/>
            </a:endParaRPr>
          </a:p>
        </p:txBody>
      </p:sp>
    </p:spTree>
    <p:extLst>
      <p:ext uri="{BB962C8B-B14F-4D97-AF65-F5344CB8AC3E}">
        <p14:creationId xmlns:p14="http://schemas.microsoft.com/office/powerpoint/2010/main" val="253502665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6" name="Rectangle 5"/>
          <p:cNvSpPr/>
          <p:nvPr userDrawn="1"/>
        </p:nvSpPr>
        <p:spPr>
          <a:xfrm>
            <a:off x="10742870" y="6373868"/>
            <a:ext cx="1196161" cy="461665"/>
          </a:xfrm>
          <a:prstGeom prst="rect">
            <a:avLst/>
          </a:prstGeom>
        </p:spPr>
        <p:txBody>
          <a:bodyPr wrap="none">
            <a:spAutoFit/>
          </a:bodyPr>
          <a:lstStyle/>
          <a:p>
            <a:r>
              <a:rPr kumimoji="0" lang="fi-FI" sz="2400" b="0" i="0" u="none" strike="noStrike" kern="1200" cap="none" spc="0" normalizeH="0" baseline="0" noProof="0" dirty="0">
                <a:ln>
                  <a:noFill/>
                </a:ln>
                <a:solidFill>
                  <a:schemeClr val="tx1"/>
                </a:solidFill>
                <a:effectLst/>
                <a:uLnTx/>
                <a:uFillTx/>
                <a:latin typeface="Segoe UI Light" panose="020B0502040204020203" pitchFamily="34" charset="0"/>
                <a:cs typeface="Segoe UI Light" panose="020B0502040204020203" pitchFamily="34" charset="0"/>
              </a:rPr>
              <a:t>Onsight</a:t>
            </a:r>
            <a:endParaRPr lang="fi-FI" sz="400" b="0" dirty="0">
              <a:solidFill>
                <a:schemeClr val="tx1"/>
              </a:solidFill>
              <a:latin typeface="Segoe UI Light" panose="020B0502040204020203" pitchFamily="34" charset="0"/>
              <a:cs typeface="Segoe UI Light" panose="020B0502040204020203" pitchFamily="34" charset="0"/>
            </a:endParaRPr>
          </a:p>
        </p:txBody>
      </p:sp>
      <p:sp>
        <p:nvSpPr>
          <p:cNvPr id="7" name="Rectangle 6"/>
          <p:cNvSpPr/>
          <p:nvPr userDrawn="1"/>
        </p:nvSpPr>
        <p:spPr>
          <a:xfrm>
            <a:off x="11875480" y="6609609"/>
            <a:ext cx="108000" cy="10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i-FI" sz="1800"/>
          </a:p>
        </p:txBody>
      </p:sp>
      <p:sp>
        <p:nvSpPr>
          <p:cNvPr id="11" name="Title 10"/>
          <p:cNvSpPr>
            <a:spLocks noGrp="1"/>
          </p:cNvSpPr>
          <p:nvPr>
            <p:ph type="title"/>
          </p:nvPr>
        </p:nvSpPr>
        <p:spPr>
          <a:xfrm>
            <a:off x="136635" y="97113"/>
            <a:ext cx="11939751" cy="825172"/>
          </a:xfrm>
        </p:spPr>
        <p:txBody>
          <a:bodyPr>
            <a:noAutofit/>
          </a:bodyPr>
          <a:lstStyle>
            <a:lvl1pPr>
              <a:defRPr sz="4400">
                <a:solidFill>
                  <a:schemeClr val="accent5">
                    <a:lumMod val="75000"/>
                  </a:schemeClr>
                </a:solidFill>
                <a:latin typeface="Segoe UI Light" panose="020B0502040204020203" pitchFamily="34" charset="0"/>
                <a:cs typeface="Segoe UI Light" panose="020B0502040204020203" pitchFamily="34" charset="0"/>
              </a:defRPr>
            </a:lvl1pPr>
          </a:lstStyle>
          <a:p>
            <a:r>
              <a:rPr lang="en-US"/>
              <a:t>Click to edit Master title style</a:t>
            </a:r>
            <a:endParaRPr lang="fi-FI" dirty="0"/>
          </a:p>
        </p:txBody>
      </p:sp>
      <p:sp>
        <p:nvSpPr>
          <p:cNvPr id="13" name="Text Placeholder 12"/>
          <p:cNvSpPr>
            <a:spLocks noGrp="1"/>
          </p:cNvSpPr>
          <p:nvPr>
            <p:ph type="body" sz="quarter" idx="10"/>
          </p:nvPr>
        </p:nvSpPr>
        <p:spPr>
          <a:xfrm>
            <a:off x="136526" y="1024209"/>
            <a:ext cx="11939588" cy="5427067"/>
          </a:xfrm>
        </p:spPr>
        <p:txBody>
          <a:bodyPr/>
          <a:lstStyle>
            <a:lvl1pPr marL="571486" indent="-571486">
              <a:buFont typeface="Wingdings" panose="05000000000000000000" pitchFamily="2" charset="2"/>
              <a:buChar char="§"/>
              <a:defRPr sz="3600">
                <a:solidFill>
                  <a:schemeClr val="accent3">
                    <a:lumMod val="50000"/>
                  </a:schemeClr>
                </a:solidFill>
                <a:latin typeface="Segoe UI Light" panose="020B0502040204020203" pitchFamily="34" charset="0"/>
                <a:cs typeface="Segoe UI Light" panose="020B0502040204020203" pitchFamily="34" charset="0"/>
              </a:defRPr>
            </a:lvl1pPr>
            <a:lvl2pPr marL="914377" indent="-457189">
              <a:buFont typeface="Wingdings" panose="05000000000000000000" pitchFamily="2" charset="2"/>
              <a:buChar char="§"/>
              <a:defRPr sz="3200">
                <a:solidFill>
                  <a:schemeClr val="accent3">
                    <a:lumMod val="50000"/>
                  </a:schemeClr>
                </a:solidFill>
                <a:latin typeface="Segoe UI Light" panose="020B0502040204020203" pitchFamily="34" charset="0"/>
                <a:cs typeface="Segoe UI Light" panose="020B0502040204020203" pitchFamily="34" charset="0"/>
              </a:defRPr>
            </a:lvl2pPr>
            <a:lvl3pPr marL="1257269" indent="-342891">
              <a:buFont typeface="Wingdings" panose="05000000000000000000" pitchFamily="2" charset="2"/>
              <a:buChar char="§"/>
              <a:defRPr sz="2400">
                <a:solidFill>
                  <a:schemeClr val="accent3">
                    <a:lumMod val="50000"/>
                  </a:schemeClr>
                </a:solidFill>
                <a:latin typeface="Segoe UI Light" panose="020B0502040204020203" pitchFamily="34" charset="0"/>
                <a:cs typeface="Segoe UI Light" panose="020B0502040204020203" pitchFamily="34" charset="0"/>
              </a:defRPr>
            </a:lvl3pPr>
            <a:lvl4pPr marL="1714457" indent="-342891">
              <a:buFont typeface="Wingdings" panose="05000000000000000000" pitchFamily="2" charset="2"/>
              <a:buChar char="§"/>
              <a:defRPr sz="2400">
                <a:solidFill>
                  <a:schemeClr val="accent3">
                    <a:lumMod val="50000"/>
                  </a:schemeClr>
                </a:solidFill>
                <a:latin typeface="Segoe UI Light" panose="020B0502040204020203" pitchFamily="34" charset="0"/>
                <a:cs typeface="Segoe UI Light" panose="020B0502040204020203" pitchFamily="34" charset="0"/>
              </a:defRPr>
            </a:lvl4pPr>
            <a:lvl5pPr marL="2171646" indent="-342891">
              <a:buFont typeface="Wingdings" panose="05000000000000000000" pitchFamily="2" charset="2"/>
              <a:buChar char="§"/>
              <a:defRPr sz="2000">
                <a:solidFill>
                  <a:schemeClr val="accent3">
                    <a:lumMod val="50000"/>
                  </a:schemeClr>
                </a:solidFill>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
        <p:nvSpPr>
          <p:cNvPr id="14" name="Rectangle 13"/>
          <p:cNvSpPr/>
          <p:nvPr userDrawn="1"/>
        </p:nvSpPr>
        <p:spPr>
          <a:xfrm>
            <a:off x="11983480" y="6501609"/>
            <a:ext cx="108000" cy="10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i-FI" sz="1800"/>
          </a:p>
        </p:txBody>
      </p:sp>
    </p:spTree>
    <p:extLst>
      <p:ext uri="{BB962C8B-B14F-4D97-AF65-F5344CB8AC3E}">
        <p14:creationId xmlns:p14="http://schemas.microsoft.com/office/powerpoint/2010/main" val="343551884"/>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8160851"/>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
        <p:nvSpPr>
          <p:cNvPr id="11" name="Title 10"/>
          <p:cNvSpPr>
            <a:spLocks noGrp="1"/>
          </p:cNvSpPr>
          <p:nvPr>
            <p:ph type="title"/>
          </p:nvPr>
        </p:nvSpPr>
        <p:spPr>
          <a:xfrm>
            <a:off x="136635" y="97113"/>
            <a:ext cx="11939751" cy="825172"/>
          </a:xfrm>
          <a:prstGeom prst="rect">
            <a:avLst/>
          </a:prstGeom>
        </p:spPr>
        <p:txBody>
          <a:bodyPr>
            <a:noAutofit/>
          </a:bodyPr>
          <a:lstStyle>
            <a:lvl1pPr>
              <a:defRPr sz="4400">
                <a:solidFill>
                  <a:schemeClr val="accent5">
                    <a:lumMod val="75000"/>
                  </a:schemeClr>
                </a:solidFill>
                <a:latin typeface="Segoe UI Light" panose="020B0502040204020203" pitchFamily="34" charset="0"/>
                <a:cs typeface="Segoe UI Light" panose="020B0502040204020203" pitchFamily="34" charset="0"/>
              </a:defRPr>
            </a:lvl1pPr>
          </a:lstStyle>
          <a:p>
            <a:r>
              <a:rPr lang="en-US"/>
              <a:t>Click to edit Master title style</a:t>
            </a:r>
            <a:endParaRPr lang="fi-FI" dirty="0"/>
          </a:p>
        </p:txBody>
      </p:sp>
      <p:sp>
        <p:nvSpPr>
          <p:cNvPr id="13" name="Text Placeholder 12"/>
          <p:cNvSpPr>
            <a:spLocks noGrp="1"/>
          </p:cNvSpPr>
          <p:nvPr>
            <p:ph type="body" sz="quarter" idx="10"/>
          </p:nvPr>
        </p:nvSpPr>
        <p:spPr>
          <a:xfrm>
            <a:off x="136526" y="1024209"/>
            <a:ext cx="11939588" cy="5427067"/>
          </a:xfrm>
          <a:prstGeom prst="rect">
            <a:avLst/>
          </a:prstGeom>
        </p:spPr>
        <p:txBody>
          <a:bodyPr/>
          <a:lstStyle>
            <a:lvl1pPr marL="571486" indent="-571486">
              <a:buSzPct val="90000"/>
              <a:buFont typeface="Wingdings" panose="05000000000000000000" pitchFamily="2" charset="2"/>
              <a:buChar char="§"/>
              <a:defRPr sz="3600">
                <a:solidFill>
                  <a:schemeClr val="accent3">
                    <a:lumMod val="50000"/>
                  </a:schemeClr>
                </a:solidFill>
                <a:latin typeface="Segoe UI Light" panose="020B0502040204020203" pitchFamily="34" charset="0"/>
                <a:cs typeface="Segoe UI Light" panose="020B0502040204020203" pitchFamily="34" charset="0"/>
              </a:defRPr>
            </a:lvl1pPr>
            <a:lvl2pPr marL="914377" indent="-457189">
              <a:buSzPct val="80000"/>
              <a:buFont typeface="Wingdings" panose="05000000000000000000" pitchFamily="2" charset="2"/>
              <a:buChar char="§"/>
              <a:defRPr sz="3200">
                <a:solidFill>
                  <a:schemeClr val="accent3">
                    <a:lumMod val="50000"/>
                  </a:schemeClr>
                </a:solidFill>
                <a:latin typeface="Segoe UI Light" panose="020B0502040204020203" pitchFamily="34" charset="0"/>
                <a:cs typeface="Segoe UI Light" panose="020B0502040204020203" pitchFamily="34" charset="0"/>
              </a:defRPr>
            </a:lvl2pPr>
            <a:lvl3pPr marL="1257269" indent="-342891">
              <a:buSzPct val="80000"/>
              <a:buFont typeface="Wingdings" panose="05000000000000000000" pitchFamily="2" charset="2"/>
              <a:buChar char="§"/>
              <a:defRPr sz="2400">
                <a:solidFill>
                  <a:schemeClr val="accent3">
                    <a:lumMod val="50000"/>
                  </a:schemeClr>
                </a:solidFill>
                <a:latin typeface="Segoe UI Light" panose="020B0502040204020203" pitchFamily="34" charset="0"/>
                <a:cs typeface="Segoe UI Light" panose="020B0502040204020203" pitchFamily="34" charset="0"/>
              </a:defRPr>
            </a:lvl3pPr>
            <a:lvl4pPr marL="1714457" indent="-342891">
              <a:buSzPct val="80000"/>
              <a:buFont typeface="Wingdings" panose="05000000000000000000" pitchFamily="2" charset="2"/>
              <a:buChar char="§"/>
              <a:defRPr sz="2400">
                <a:solidFill>
                  <a:schemeClr val="accent3">
                    <a:lumMod val="50000"/>
                  </a:schemeClr>
                </a:solidFill>
                <a:latin typeface="Segoe UI Light" panose="020B0502040204020203" pitchFamily="34" charset="0"/>
                <a:cs typeface="Segoe UI Light" panose="020B0502040204020203" pitchFamily="34" charset="0"/>
              </a:defRPr>
            </a:lvl4pPr>
            <a:lvl5pPr marL="2171646" indent="-342891">
              <a:buSzPct val="80000"/>
              <a:buFont typeface="Wingdings" panose="05000000000000000000" pitchFamily="2" charset="2"/>
              <a:buChar char="§"/>
              <a:defRPr sz="2000">
                <a:solidFill>
                  <a:schemeClr val="accent3">
                    <a:lumMod val="50000"/>
                  </a:schemeClr>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Tree>
    <p:extLst>
      <p:ext uri="{BB962C8B-B14F-4D97-AF65-F5344CB8AC3E}">
        <p14:creationId xmlns:p14="http://schemas.microsoft.com/office/powerpoint/2010/main" val="3985348021"/>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98725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BAF96-E82F-4472-9865-9B722FEBF6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6B18EF-F4AC-4B20-932B-0CBC66FAE26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3B70EAF-A99B-4BBF-A62B-90A3E4A3F3D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AF4DA2E-CC6F-4D5A-A811-7BA2EC66B44B}"/>
              </a:ext>
            </a:extLst>
          </p:cNvPr>
          <p:cNvSpPr>
            <a:spLocks noGrp="1"/>
          </p:cNvSpPr>
          <p:nvPr>
            <p:ph type="dt" sz="half" idx="10"/>
          </p:nvPr>
        </p:nvSpPr>
        <p:spPr/>
        <p:txBody>
          <a:bodyPr/>
          <a:lstStyle/>
          <a:p>
            <a:fld id="{CCB1D1D1-4BD3-45E6-8FE4-A93D8D9FC51D}" type="datetimeFigureOut">
              <a:rPr lang="en-US" smtClean="0"/>
              <a:t>10/19/2019</a:t>
            </a:fld>
            <a:endParaRPr lang="en-US"/>
          </a:p>
        </p:txBody>
      </p:sp>
      <p:sp>
        <p:nvSpPr>
          <p:cNvPr id="6" name="Footer Placeholder 5">
            <a:extLst>
              <a:ext uri="{FF2B5EF4-FFF2-40B4-BE49-F238E27FC236}">
                <a16:creationId xmlns:a16="http://schemas.microsoft.com/office/drawing/2014/main" id="{F7EAF038-8C90-4775-847F-29945A090B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2EFADB-F730-41A8-A861-CB1DCB301566}"/>
              </a:ext>
            </a:extLst>
          </p:cNvPr>
          <p:cNvSpPr>
            <a:spLocks noGrp="1"/>
          </p:cNvSpPr>
          <p:nvPr>
            <p:ph type="sldNum" sz="quarter" idx="12"/>
          </p:nvPr>
        </p:nvSpPr>
        <p:spPr/>
        <p:txBody>
          <a:bodyPr/>
          <a:lstStyle/>
          <a:p>
            <a:fld id="{531489C6-5ECD-48DB-A03F-E375240209D8}" type="slidenum">
              <a:rPr lang="en-US" smtClean="0"/>
              <a:t>‹#›</a:t>
            </a:fld>
            <a:endParaRPr lang="en-US"/>
          </a:p>
        </p:txBody>
      </p:sp>
    </p:spTree>
    <p:extLst>
      <p:ext uri="{BB962C8B-B14F-4D97-AF65-F5344CB8AC3E}">
        <p14:creationId xmlns:p14="http://schemas.microsoft.com/office/powerpoint/2010/main" val="32239541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CF235-B571-407E-A0B0-E32037E3349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6B52D8-9D3F-4572-8827-1391B2C33F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23B94AE-5529-4913-B442-58D7063D5E8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1306B7-0594-4DB0-A4A1-E45C594DC4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28B7409-C0FB-4CDE-BDA5-0D9608AD79A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F8CF3A-63FA-4A9B-A1D4-E8E266C8C335}"/>
              </a:ext>
            </a:extLst>
          </p:cNvPr>
          <p:cNvSpPr>
            <a:spLocks noGrp="1"/>
          </p:cNvSpPr>
          <p:nvPr>
            <p:ph type="dt" sz="half" idx="10"/>
          </p:nvPr>
        </p:nvSpPr>
        <p:spPr/>
        <p:txBody>
          <a:bodyPr/>
          <a:lstStyle/>
          <a:p>
            <a:fld id="{CCB1D1D1-4BD3-45E6-8FE4-A93D8D9FC51D}" type="datetimeFigureOut">
              <a:rPr lang="en-US" smtClean="0"/>
              <a:t>10/19/2019</a:t>
            </a:fld>
            <a:endParaRPr lang="en-US"/>
          </a:p>
        </p:txBody>
      </p:sp>
      <p:sp>
        <p:nvSpPr>
          <p:cNvPr id="8" name="Footer Placeholder 7">
            <a:extLst>
              <a:ext uri="{FF2B5EF4-FFF2-40B4-BE49-F238E27FC236}">
                <a16:creationId xmlns:a16="http://schemas.microsoft.com/office/drawing/2014/main" id="{5BEAB26A-6CF4-4518-8D35-AF0B4C9F35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591354F-AD29-4400-816F-0177577B4821}"/>
              </a:ext>
            </a:extLst>
          </p:cNvPr>
          <p:cNvSpPr>
            <a:spLocks noGrp="1"/>
          </p:cNvSpPr>
          <p:nvPr>
            <p:ph type="sldNum" sz="quarter" idx="12"/>
          </p:nvPr>
        </p:nvSpPr>
        <p:spPr/>
        <p:txBody>
          <a:bodyPr/>
          <a:lstStyle/>
          <a:p>
            <a:fld id="{531489C6-5ECD-48DB-A03F-E375240209D8}" type="slidenum">
              <a:rPr lang="en-US" smtClean="0"/>
              <a:t>‹#›</a:t>
            </a:fld>
            <a:endParaRPr lang="en-US"/>
          </a:p>
        </p:txBody>
      </p:sp>
    </p:spTree>
    <p:extLst>
      <p:ext uri="{BB962C8B-B14F-4D97-AF65-F5344CB8AC3E}">
        <p14:creationId xmlns:p14="http://schemas.microsoft.com/office/powerpoint/2010/main" val="14751525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5D0E6-BADE-44D1-8FB6-731AD4A07A2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0C4184-B19E-4EE4-9760-BE6B6BE9CBB4}"/>
              </a:ext>
            </a:extLst>
          </p:cNvPr>
          <p:cNvSpPr>
            <a:spLocks noGrp="1"/>
          </p:cNvSpPr>
          <p:nvPr>
            <p:ph type="dt" sz="half" idx="10"/>
          </p:nvPr>
        </p:nvSpPr>
        <p:spPr/>
        <p:txBody>
          <a:bodyPr/>
          <a:lstStyle/>
          <a:p>
            <a:fld id="{CCB1D1D1-4BD3-45E6-8FE4-A93D8D9FC51D}" type="datetimeFigureOut">
              <a:rPr lang="en-US" smtClean="0"/>
              <a:t>10/19/2019</a:t>
            </a:fld>
            <a:endParaRPr lang="en-US"/>
          </a:p>
        </p:txBody>
      </p:sp>
      <p:sp>
        <p:nvSpPr>
          <p:cNvPr id="4" name="Footer Placeholder 3">
            <a:extLst>
              <a:ext uri="{FF2B5EF4-FFF2-40B4-BE49-F238E27FC236}">
                <a16:creationId xmlns:a16="http://schemas.microsoft.com/office/drawing/2014/main" id="{F2AE74C9-3CB9-490B-9FF7-4DD4AD44147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29C20F-BD9D-4D91-BEF5-DDFCE5996057}"/>
              </a:ext>
            </a:extLst>
          </p:cNvPr>
          <p:cNvSpPr>
            <a:spLocks noGrp="1"/>
          </p:cNvSpPr>
          <p:nvPr>
            <p:ph type="sldNum" sz="quarter" idx="12"/>
          </p:nvPr>
        </p:nvSpPr>
        <p:spPr/>
        <p:txBody>
          <a:bodyPr/>
          <a:lstStyle/>
          <a:p>
            <a:fld id="{531489C6-5ECD-48DB-A03F-E375240209D8}" type="slidenum">
              <a:rPr lang="en-US" smtClean="0"/>
              <a:t>‹#›</a:t>
            </a:fld>
            <a:endParaRPr lang="en-US"/>
          </a:p>
        </p:txBody>
      </p:sp>
    </p:spTree>
    <p:extLst>
      <p:ext uri="{BB962C8B-B14F-4D97-AF65-F5344CB8AC3E}">
        <p14:creationId xmlns:p14="http://schemas.microsoft.com/office/powerpoint/2010/main" val="188262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A4D9A-903C-4923-ACB2-C4278CC74042}"/>
              </a:ext>
            </a:extLst>
          </p:cNvPr>
          <p:cNvSpPr>
            <a:spLocks noGrp="1"/>
          </p:cNvSpPr>
          <p:nvPr>
            <p:ph type="title"/>
          </p:nvPr>
        </p:nvSpPr>
        <p:spPr/>
        <p:txBody>
          <a:bodyPr/>
          <a:lstStyle/>
          <a:p>
            <a:r>
              <a:rPr lang="en-US"/>
              <a:t>Click to edit Master title style</a:t>
            </a:r>
            <a:endParaRPr lang="en-FI"/>
          </a:p>
        </p:txBody>
      </p:sp>
      <p:sp>
        <p:nvSpPr>
          <p:cNvPr id="3" name="Content Placeholder 2">
            <a:extLst>
              <a:ext uri="{FF2B5EF4-FFF2-40B4-BE49-F238E27FC236}">
                <a16:creationId xmlns:a16="http://schemas.microsoft.com/office/drawing/2014/main" id="{D0B2AAF0-4277-4A17-8536-143B3F9388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I"/>
          </a:p>
        </p:txBody>
      </p:sp>
      <p:sp>
        <p:nvSpPr>
          <p:cNvPr id="4" name="Date Placeholder 3">
            <a:extLst>
              <a:ext uri="{FF2B5EF4-FFF2-40B4-BE49-F238E27FC236}">
                <a16:creationId xmlns:a16="http://schemas.microsoft.com/office/drawing/2014/main" id="{98C64D7F-8B8B-4B5A-9055-A49FB85625FA}"/>
              </a:ext>
            </a:extLst>
          </p:cNvPr>
          <p:cNvSpPr>
            <a:spLocks noGrp="1"/>
          </p:cNvSpPr>
          <p:nvPr>
            <p:ph type="dt" sz="half" idx="10"/>
          </p:nvPr>
        </p:nvSpPr>
        <p:spPr/>
        <p:txBody>
          <a:bodyPr/>
          <a:lstStyle/>
          <a:p>
            <a:fld id="{EC858AA3-F656-4A13-B015-B2D21B971D69}" type="datetimeFigureOut">
              <a:rPr lang="en-FI" smtClean="0"/>
              <a:t>19/10/2019</a:t>
            </a:fld>
            <a:endParaRPr lang="en-FI"/>
          </a:p>
        </p:txBody>
      </p:sp>
      <p:sp>
        <p:nvSpPr>
          <p:cNvPr id="5" name="Footer Placeholder 4">
            <a:extLst>
              <a:ext uri="{FF2B5EF4-FFF2-40B4-BE49-F238E27FC236}">
                <a16:creationId xmlns:a16="http://schemas.microsoft.com/office/drawing/2014/main" id="{DBDBBE7F-8273-407D-9786-29CFA8BE43DD}"/>
              </a:ext>
            </a:extLst>
          </p:cNvPr>
          <p:cNvSpPr>
            <a:spLocks noGrp="1"/>
          </p:cNvSpPr>
          <p:nvPr>
            <p:ph type="ftr" sz="quarter" idx="11"/>
          </p:nvPr>
        </p:nvSpPr>
        <p:spPr/>
        <p:txBody>
          <a:bodyPr/>
          <a:lstStyle/>
          <a:p>
            <a:endParaRPr lang="en-FI"/>
          </a:p>
        </p:txBody>
      </p:sp>
      <p:sp>
        <p:nvSpPr>
          <p:cNvPr id="6" name="Slide Number Placeholder 5">
            <a:extLst>
              <a:ext uri="{FF2B5EF4-FFF2-40B4-BE49-F238E27FC236}">
                <a16:creationId xmlns:a16="http://schemas.microsoft.com/office/drawing/2014/main" id="{C99C9C9A-4B0D-47A1-A499-94F63B11758F}"/>
              </a:ext>
            </a:extLst>
          </p:cNvPr>
          <p:cNvSpPr>
            <a:spLocks noGrp="1"/>
          </p:cNvSpPr>
          <p:nvPr>
            <p:ph type="sldNum" sz="quarter" idx="12"/>
          </p:nvPr>
        </p:nvSpPr>
        <p:spPr/>
        <p:txBody>
          <a:bodyPr/>
          <a:lstStyle/>
          <a:p>
            <a:fld id="{709CE63A-5775-4984-9288-266128FCEBB2}" type="slidenum">
              <a:rPr lang="en-FI" smtClean="0"/>
              <a:t>‹#›</a:t>
            </a:fld>
            <a:endParaRPr lang="en-FI"/>
          </a:p>
        </p:txBody>
      </p:sp>
    </p:spTree>
    <p:extLst>
      <p:ext uri="{BB962C8B-B14F-4D97-AF65-F5344CB8AC3E}">
        <p14:creationId xmlns:p14="http://schemas.microsoft.com/office/powerpoint/2010/main" val="42485025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5688C6-5403-4712-BC6F-626720D71A7C}"/>
              </a:ext>
            </a:extLst>
          </p:cNvPr>
          <p:cNvSpPr>
            <a:spLocks noGrp="1"/>
          </p:cNvSpPr>
          <p:nvPr>
            <p:ph type="dt" sz="half" idx="10"/>
          </p:nvPr>
        </p:nvSpPr>
        <p:spPr/>
        <p:txBody>
          <a:bodyPr/>
          <a:lstStyle/>
          <a:p>
            <a:fld id="{CCB1D1D1-4BD3-45E6-8FE4-A93D8D9FC51D}" type="datetimeFigureOut">
              <a:rPr lang="en-US" smtClean="0"/>
              <a:t>10/19/2019</a:t>
            </a:fld>
            <a:endParaRPr lang="en-US"/>
          </a:p>
        </p:txBody>
      </p:sp>
      <p:sp>
        <p:nvSpPr>
          <p:cNvPr id="3" name="Footer Placeholder 2">
            <a:extLst>
              <a:ext uri="{FF2B5EF4-FFF2-40B4-BE49-F238E27FC236}">
                <a16:creationId xmlns:a16="http://schemas.microsoft.com/office/drawing/2014/main" id="{CBEBADC2-EC96-4614-8F0F-52296E72E1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D8037B-C63D-41CD-BE92-8BCBC2E68ACB}"/>
              </a:ext>
            </a:extLst>
          </p:cNvPr>
          <p:cNvSpPr>
            <a:spLocks noGrp="1"/>
          </p:cNvSpPr>
          <p:nvPr>
            <p:ph type="sldNum" sz="quarter" idx="12"/>
          </p:nvPr>
        </p:nvSpPr>
        <p:spPr/>
        <p:txBody>
          <a:bodyPr/>
          <a:lstStyle/>
          <a:p>
            <a:fld id="{531489C6-5ECD-48DB-A03F-E375240209D8}" type="slidenum">
              <a:rPr lang="en-US" smtClean="0"/>
              <a:t>‹#›</a:t>
            </a:fld>
            <a:endParaRPr lang="en-US"/>
          </a:p>
        </p:txBody>
      </p:sp>
    </p:spTree>
    <p:extLst>
      <p:ext uri="{BB962C8B-B14F-4D97-AF65-F5344CB8AC3E}">
        <p14:creationId xmlns:p14="http://schemas.microsoft.com/office/powerpoint/2010/main" val="20976160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59752-7D14-4890-A637-5E05C85F29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753967-AF0F-48F0-9C2C-9063D7B27A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A33A72C-8C3E-48AE-92CF-902A471C4B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DE867E9-AB64-4B01-905B-A08840096DDD}"/>
              </a:ext>
            </a:extLst>
          </p:cNvPr>
          <p:cNvSpPr>
            <a:spLocks noGrp="1"/>
          </p:cNvSpPr>
          <p:nvPr>
            <p:ph type="dt" sz="half" idx="10"/>
          </p:nvPr>
        </p:nvSpPr>
        <p:spPr/>
        <p:txBody>
          <a:bodyPr/>
          <a:lstStyle/>
          <a:p>
            <a:fld id="{CCB1D1D1-4BD3-45E6-8FE4-A93D8D9FC51D}" type="datetimeFigureOut">
              <a:rPr lang="en-US" smtClean="0"/>
              <a:t>10/19/2019</a:t>
            </a:fld>
            <a:endParaRPr lang="en-US"/>
          </a:p>
        </p:txBody>
      </p:sp>
      <p:sp>
        <p:nvSpPr>
          <p:cNvPr id="6" name="Footer Placeholder 5">
            <a:extLst>
              <a:ext uri="{FF2B5EF4-FFF2-40B4-BE49-F238E27FC236}">
                <a16:creationId xmlns:a16="http://schemas.microsoft.com/office/drawing/2014/main" id="{50C33558-A028-454E-AE04-11FC954507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FC0A92-DC37-489E-88B9-0C55922DEF52}"/>
              </a:ext>
            </a:extLst>
          </p:cNvPr>
          <p:cNvSpPr>
            <a:spLocks noGrp="1"/>
          </p:cNvSpPr>
          <p:nvPr>
            <p:ph type="sldNum" sz="quarter" idx="12"/>
          </p:nvPr>
        </p:nvSpPr>
        <p:spPr/>
        <p:txBody>
          <a:bodyPr/>
          <a:lstStyle/>
          <a:p>
            <a:fld id="{531489C6-5ECD-48DB-A03F-E375240209D8}" type="slidenum">
              <a:rPr lang="en-US" smtClean="0"/>
              <a:t>‹#›</a:t>
            </a:fld>
            <a:endParaRPr lang="en-US"/>
          </a:p>
        </p:txBody>
      </p:sp>
    </p:spTree>
    <p:extLst>
      <p:ext uri="{BB962C8B-B14F-4D97-AF65-F5344CB8AC3E}">
        <p14:creationId xmlns:p14="http://schemas.microsoft.com/office/powerpoint/2010/main" val="14526781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647CA-020F-4A3E-A184-4B763D671F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008837E-0EB1-436F-81C4-A6735182CA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805B5A-213A-4A80-8FD6-A4F9EA9C10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7D19450-A886-40ED-A9E3-D9D10831C320}"/>
              </a:ext>
            </a:extLst>
          </p:cNvPr>
          <p:cNvSpPr>
            <a:spLocks noGrp="1"/>
          </p:cNvSpPr>
          <p:nvPr>
            <p:ph type="dt" sz="half" idx="10"/>
          </p:nvPr>
        </p:nvSpPr>
        <p:spPr/>
        <p:txBody>
          <a:bodyPr/>
          <a:lstStyle/>
          <a:p>
            <a:fld id="{CCB1D1D1-4BD3-45E6-8FE4-A93D8D9FC51D}" type="datetimeFigureOut">
              <a:rPr lang="en-US" smtClean="0"/>
              <a:t>10/19/2019</a:t>
            </a:fld>
            <a:endParaRPr lang="en-US"/>
          </a:p>
        </p:txBody>
      </p:sp>
      <p:sp>
        <p:nvSpPr>
          <p:cNvPr id="6" name="Footer Placeholder 5">
            <a:extLst>
              <a:ext uri="{FF2B5EF4-FFF2-40B4-BE49-F238E27FC236}">
                <a16:creationId xmlns:a16="http://schemas.microsoft.com/office/drawing/2014/main" id="{39982EED-8E13-474A-92B0-1D78FD4E05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2E6C10-9E4E-43CF-AA29-6A186ECF9FDB}"/>
              </a:ext>
            </a:extLst>
          </p:cNvPr>
          <p:cNvSpPr>
            <a:spLocks noGrp="1"/>
          </p:cNvSpPr>
          <p:nvPr>
            <p:ph type="sldNum" sz="quarter" idx="12"/>
          </p:nvPr>
        </p:nvSpPr>
        <p:spPr/>
        <p:txBody>
          <a:bodyPr/>
          <a:lstStyle/>
          <a:p>
            <a:fld id="{531489C6-5ECD-48DB-A03F-E375240209D8}" type="slidenum">
              <a:rPr lang="en-US" smtClean="0"/>
              <a:t>‹#›</a:t>
            </a:fld>
            <a:endParaRPr lang="en-US"/>
          </a:p>
        </p:txBody>
      </p:sp>
    </p:spTree>
    <p:extLst>
      <p:ext uri="{BB962C8B-B14F-4D97-AF65-F5344CB8AC3E}">
        <p14:creationId xmlns:p14="http://schemas.microsoft.com/office/powerpoint/2010/main" val="27159019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6C311-24C9-41C1-AD88-8865A59E1A2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8FA4B7B-518B-4AB4-8E7F-6821EA3ACB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77F3D0-8F28-4E0F-9DB0-A9D3AE2ECC48}"/>
              </a:ext>
            </a:extLst>
          </p:cNvPr>
          <p:cNvSpPr>
            <a:spLocks noGrp="1"/>
          </p:cNvSpPr>
          <p:nvPr>
            <p:ph type="dt" sz="half" idx="10"/>
          </p:nvPr>
        </p:nvSpPr>
        <p:spPr/>
        <p:txBody>
          <a:bodyPr/>
          <a:lstStyle/>
          <a:p>
            <a:fld id="{CCB1D1D1-4BD3-45E6-8FE4-A93D8D9FC51D}" type="datetimeFigureOut">
              <a:rPr lang="en-US" smtClean="0"/>
              <a:t>10/19/2019</a:t>
            </a:fld>
            <a:endParaRPr lang="en-US"/>
          </a:p>
        </p:txBody>
      </p:sp>
      <p:sp>
        <p:nvSpPr>
          <p:cNvPr id="5" name="Footer Placeholder 4">
            <a:extLst>
              <a:ext uri="{FF2B5EF4-FFF2-40B4-BE49-F238E27FC236}">
                <a16:creationId xmlns:a16="http://schemas.microsoft.com/office/drawing/2014/main" id="{3EC0B725-BCDE-45AC-8C88-33EDBD9C89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B91BBB-778A-46C2-A022-18C63439D85A}"/>
              </a:ext>
            </a:extLst>
          </p:cNvPr>
          <p:cNvSpPr>
            <a:spLocks noGrp="1"/>
          </p:cNvSpPr>
          <p:nvPr>
            <p:ph type="sldNum" sz="quarter" idx="12"/>
          </p:nvPr>
        </p:nvSpPr>
        <p:spPr/>
        <p:txBody>
          <a:bodyPr/>
          <a:lstStyle/>
          <a:p>
            <a:fld id="{531489C6-5ECD-48DB-A03F-E375240209D8}" type="slidenum">
              <a:rPr lang="en-US" smtClean="0"/>
              <a:t>‹#›</a:t>
            </a:fld>
            <a:endParaRPr lang="en-US"/>
          </a:p>
        </p:txBody>
      </p:sp>
    </p:spTree>
    <p:extLst>
      <p:ext uri="{BB962C8B-B14F-4D97-AF65-F5344CB8AC3E}">
        <p14:creationId xmlns:p14="http://schemas.microsoft.com/office/powerpoint/2010/main" val="29543173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EA9378-B79F-411D-8DDD-BA8C2D03DE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81E9D3-8CD5-46D7-90D1-9395C285C9C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D38506-CDBC-4D47-B6B8-A165BC5768A0}"/>
              </a:ext>
            </a:extLst>
          </p:cNvPr>
          <p:cNvSpPr>
            <a:spLocks noGrp="1"/>
          </p:cNvSpPr>
          <p:nvPr>
            <p:ph type="dt" sz="half" idx="10"/>
          </p:nvPr>
        </p:nvSpPr>
        <p:spPr/>
        <p:txBody>
          <a:bodyPr/>
          <a:lstStyle/>
          <a:p>
            <a:fld id="{CCB1D1D1-4BD3-45E6-8FE4-A93D8D9FC51D}" type="datetimeFigureOut">
              <a:rPr lang="en-US" smtClean="0"/>
              <a:t>10/19/2019</a:t>
            </a:fld>
            <a:endParaRPr lang="en-US"/>
          </a:p>
        </p:txBody>
      </p:sp>
      <p:sp>
        <p:nvSpPr>
          <p:cNvPr id="5" name="Footer Placeholder 4">
            <a:extLst>
              <a:ext uri="{FF2B5EF4-FFF2-40B4-BE49-F238E27FC236}">
                <a16:creationId xmlns:a16="http://schemas.microsoft.com/office/drawing/2014/main" id="{0D7D8D2D-F794-460A-9D68-3EEC84875E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86D1F-70C4-4821-B233-492255A9680B}"/>
              </a:ext>
            </a:extLst>
          </p:cNvPr>
          <p:cNvSpPr>
            <a:spLocks noGrp="1"/>
          </p:cNvSpPr>
          <p:nvPr>
            <p:ph type="sldNum" sz="quarter" idx="12"/>
          </p:nvPr>
        </p:nvSpPr>
        <p:spPr/>
        <p:txBody>
          <a:bodyPr/>
          <a:lstStyle/>
          <a:p>
            <a:fld id="{531489C6-5ECD-48DB-A03F-E375240209D8}" type="slidenum">
              <a:rPr lang="en-US" smtClean="0"/>
              <a:t>‹#›</a:t>
            </a:fld>
            <a:endParaRPr lang="en-US"/>
          </a:p>
        </p:txBody>
      </p:sp>
    </p:spTree>
    <p:extLst>
      <p:ext uri="{BB962C8B-B14F-4D97-AF65-F5344CB8AC3E}">
        <p14:creationId xmlns:p14="http://schemas.microsoft.com/office/powerpoint/2010/main" val="10233445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ponsor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6C7416-69A5-4353-8F38-7160E7A84538}"/>
              </a:ext>
            </a:extLst>
          </p:cNvPr>
          <p:cNvPicPr>
            <a:picLocks noChangeAspect="1"/>
          </p:cNvPicPr>
          <p:nvPr userDrawn="1"/>
        </p:nvPicPr>
        <p:blipFill>
          <a:blip r:embed="rId2"/>
          <a:stretch>
            <a:fillRect/>
          </a:stretch>
        </p:blipFill>
        <p:spPr>
          <a:xfrm>
            <a:off x="3825982" y="563581"/>
            <a:ext cx="4537432" cy="1171851"/>
          </a:xfrm>
          <a:prstGeom prst="rect">
            <a:avLst/>
          </a:prstGeom>
        </p:spPr>
      </p:pic>
      <p:grpSp>
        <p:nvGrpSpPr>
          <p:cNvPr id="40" name="Group 39">
            <a:extLst>
              <a:ext uri="{FF2B5EF4-FFF2-40B4-BE49-F238E27FC236}">
                <a16:creationId xmlns:a16="http://schemas.microsoft.com/office/drawing/2014/main" id="{3C4561DF-63B4-42CA-B729-BB94E7940DDF}"/>
              </a:ext>
            </a:extLst>
          </p:cNvPr>
          <p:cNvGrpSpPr/>
          <p:nvPr userDrawn="1"/>
        </p:nvGrpSpPr>
        <p:grpSpPr>
          <a:xfrm>
            <a:off x="3373289" y="1816083"/>
            <a:ext cx="6168887" cy="2870525"/>
            <a:chOff x="3549539" y="1765722"/>
            <a:chExt cx="6168887" cy="2870525"/>
          </a:xfrm>
        </p:grpSpPr>
        <p:pic>
          <p:nvPicPr>
            <p:cNvPr id="3" name="Picture 2">
              <a:extLst>
                <a:ext uri="{FF2B5EF4-FFF2-40B4-BE49-F238E27FC236}">
                  <a16:creationId xmlns:a16="http://schemas.microsoft.com/office/drawing/2014/main" id="{CAF4FC78-CC0D-4F0C-834B-5B300521F133}"/>
                </a:ext>
              </a:extLst>
            </p:cNvPr>
            <p:cNvPicPr>
              <a:picLocks noChangeAspect="1"/>
            </p:cNvPicPr>
            <p:nvPr userDrawn="1"/>
          </p:nvPicPr>
          <p:blipFill>
            <a:blip r:embed="rId3"/>
            <a:stretch>
              <a:fillRect/>
            </a:stretch>
          </p:blipFill>
          <p:spPr>
            <a:xfrm>
              <a:off x="3585983" y="1765722"/>
              <a:ext cx="6096000" cy="779028"/>
            </a:xfrm>
            <a:prstGeom prst="rect">
              <a:avLst/>
            </a:prstGeom>
          </p:spPr>
        </p:pic>
        <p:pic>
          <p:nvPicPr>
            <p:cNvPr id="4" name="Picture 3">
              <a:extLst>
                <a:ext uri="{FF2B5EF4-FFF2-40B4-BE49-F238E27FC236}">
                  <a16:creationId xmlns:a16="http://schemas.microsoft.com/office/drawing/2014/main" id="{DCCF2170-0C27-40A8-BFEC-ED3A4C40473A}"/>
                </a:ext>
              </a:extLst>
            </p:cNvPr>
            <p:cNvPicPr>
              <a:picLocks noChangeAspect="1"/>
            </p:cNvPicPr>
            <p:nvPr userDrawn="1"/>
          </p:nvPicPr>
          <p:blipFill>
            <a:blip r:embed="rId4"/>
            <a:stretch>
              <a:fillRect/>
            </a:stretch>
          </p:blipFill>
          <p:spPr>
            <a:xfrm>
              <a:off x="3549539" y="2610189"/>
              <a:ext cx="6168887" cy="556714"/>
            </a:xfrm>
            <a:prstGeom prst="rect">
              <a:avLst/>
            </a:prstGeom>
          </p:spPr>
        </p:pic>
        <p:pic>
          <p:nvPicPr>
            <p:cNvPr id="5" name="Picture 4">
              <a:extLst>
                <a:ext uri="{FF2B5EF4-FFF2-40B4-BE49-F238E27FC236}">
                  <a16:creationId xmlns:a16="http://schemas.microsoft.com/office/drawing/2014/main" id="{00D6B5AA-39F6-4011-8571-9AFB21CB0ADA}"/>
                </a:ext>
              </a:extLst>
            </p:cNvPr>
            <p:cNvPicPr>
              <a:picLocks noChangeAspect="1"/>
            </p:cNvPicPr>
            <p:nvPr userDrawn="1"/>
          </p:nvPicPr>
          <p:blipFill>
            <a:blip r:embed="rId5"/>
            <a:stretch>
              <a:fillRect/>
            </a:stretch>
          </p:blipFill>
          <p:spPr>
            <a:xfrm>
              <a:off x="3549539" y="3232673"/>
              <a:ext cx="6168887" cy="574513"/>
            </a:xfrm>
            <a:prstGeom prst="rect">
              <a:avLst/>
            </a:prstGeom>
          </p:spPr>
        </p:pic>
        <p:pic>
          <p:nvPicPr>
            <p:cNvPr id="6" name="Picture 5">
              <a:extLst>
                <a:ext uri="{FF2B5EF4-FFF2-40B4-BE49-F238E27FC236}">
                  <a16:creationId xmlns:a16="http://schemas.microsoft.com/office/drawing/2014/main" id="{BD62E583-988D-48C6-80DD-58A4FF32EEC9}"/>
                </a:ext>
              </a:extLst>
            </p:cNvPr>
            <p:cNvPicPr>
              <a:picLocks noChangeAspect="1"/>
            </p:cNvPicPr>
            <p:nvPr userDrawn="1"/>
          </p:nvPicPr>
          <p:blipFill>
            <a:blip r:embed="rId6"/>
            <a:stretch>
              <a:fillRect/>
            </a:stretch>
          </p:blipFill>
          <p:spPr>
            <a:xfrm>
              <a:off x="3592609" y="3775392"/>
              <a:ext cx="6021843" cy="860855"/>
            </a:xfrm>
            <a:prstGeom prst="rect">
              <a:avLst/>
            </a:prstGeom>
          </p:spPr>
        </p:pic>
      </p:grpSp>
      <p:sp>
        <p:nvSpPr>
          <p:cNvPr id="18" name="TextBox 17">
            <a:extLst>
              <a:ext uri="{FF2B5EF4-FFF2-40B4-BE49-F238E27FC236}">
                <a16:creationId xmlns:a16="http://schemas.microsoft.com/office/drawing/2014/main" id="{EC159A51-FD46-4E27-918B-A7B8EE98A12D}"/>
              </a:ext>
            </a:extLst>
          </p:cNvPr>
          <p:cNvSpPr txBox="1"/>
          <p:nvPr userDrawn="1"/>
        </p:nvSpPr>
        <p:spPr>
          <a:xfrm>
            <a:off x="484870" y="1251449"/>
            <a:ext cx="1022524" cy="369332"/>
          </a:xfrm>
          <a:prstGeom prst="rect">
            <a:avLst/>
          </a:prstGeom>
          <a:noFill/>
        </p:spPr>
        <p:txBody>
          <a:bodyPr wrap="none" rtlCol="0">
            <a:spAutoFit/>
          </a:bodyPr>
          <a:lstStyle/>
          <a:p>
            <a:r>
              <a:rPr lang="en-US" dirty="0"/>
              <a:t>Platinum</a:t>
            </a:r>
          </a:p>
        </p:txBody>
      </p:sp>
      <p:sp>
        <p:nvSpPr>
          <p:cNvPr id="19" name="TextBox 18">
            <a:extLst>
              <a:ext uri="{FF2B5EF4-FFF2-40B4-BE49-F238E27FC236}">
                <a16:creationId xmlns:a16="http://schemas.microsoft.com/office/drawing/2014/main" id="{CFF3C94B-767C-4836-A942-67AFAE50935A}"/>
              </a:ext>
            </a:extLst>
          </p:cNvPr>
          <p:cNvSpPr txBox="1"/>
          <p:nvPr userDrawn="1"/>
        </p:nvSpPr>
        <p:spPr>
          <a:xfrm>
            <a:off x="682584" y="3120191"/>
            <a:ext cx="627095" cy="369332"/>
          </a:xfrm>
          <a:prstGeom prst="rect">
            <a:avLst/>
          </a:prstGeom>
          <a:noFill/>
        </p:spPr>
        <p:txBody>
          <a:bodyPr wrap="none" rtlCol="0">
            <a:spAutoFit/>
          </a:bodyPr>
          <a:lstStyle/>
          <a:p>
            <a:r>
              <a:rPr lang="en-US" dirty="0"/>
              <a:t>Gold</a:t>
            </a:r>
          </a:p>
        </p:txBody>
      </p:sp>
      <p:sp>
        <p:nvSpPr>
          <p:cNvPr id="20" name="TextBox 19">
            <a:extLst>
              <a:ext uri="{FF2B5EF4-FFF2-40B4-BE49-F238E27FC236}">
                <a16:creationId xmlns:a16="http://schemas.microsoft.com/office/drawing/2014/main" id="{1EDB1284-F3C7-412A-A575-89613D7B43D0}"/>
              </a:ext>
            </a:extLst>
          </p:cNvPr>
          <p:cNvSpPr txBox="1"/>
          <p:nvPr userDrawn="1"/>
        </p:nvSpPr>
        <p:spPr>
          <a:xfrm>
            <a:off x="649242" y="5000183"/>
            <a:ext cx="693780" cy="369332"/>
          </a:xfrm>
          <a:prstGeom prst="rect">
            <a:avLst/>
          </a:prstGeom>
          <a:noFill/>
        </p:spPr>
        <p:txBody>
          <a:bodyPr wrap="none" rtlCol="0">
            <a:spAutoFit/>
          </a:bodyPr>
          <a:lstStyle/>
          <a:p>
            <a:r>
              <a:rPr lang="en-US" dirty="0"/>
              <a:t>Silver</a:t>
            </a:r>
          </a:p>
        </p:txBody>
      </p:sp>
      <p:sp>
        <p:nvSpPr>
          <p:cNvPr id="22" name="TextBox 21">
            <a:extLst>
              <a:ext uri="{FF2B5EF4-FFF2-40B4-BE49-F238E27FC236}">
                <a16:creationId xmlns:a16="http://schemas.microsoft.com/office/drawing/2014/main" id="{4D733141-BEFD-44FB-AF5D-AEA9B239C7F9}"/>
              </a:ext>
            </a:extLst>
          </p:cNvPr>
          <p:cNvSpPr txBox="1"/>
          <p:nvPr userDrawn="1"/>
        </p:nvSpPr>
        <p:spPr>
          <a:xfrm>
            <a:off x="357977" y="6066129"/>
            <a:ext cx="1276311" cy="369332"/>
          </a:xfrm>
          <a:prstGeom prst="rect">
            <a:avLst/>
          </a:prstGeom>
          <a:noFill/>
        </p:spPr>
        <p:txBody>
          <a:bodyPr wrap="none" rtlCol="0">
            <a:spAutoFit/>
          </a:bodyPr>
          <a:lstStyle/>
          <a:p>
            <a:r>
              <a:rPr lang="en-US" dirty="0"/>
              <a:t>Community</a:t>
            </a:r>
          </a:p>
        </p:txBody>
      </p:sp>
      <p:cxnSp>
        <p:nvCxnSpPr>
          <p:cNvPr id="23" name="Straight Connector 22">
            <a:extLst>
              <a:ext uri="{FF2B5EF4-FFF2-40B4-BE49-F238E27FC236}">
                <a16:creationId xmlns:a16="http://schemas.microsoft.com/office/drawing/2014/main" id="{BBC70A0D-F94C-40A6-8BF1-E5A469F90A39}"/>
              </a:ext>
            </a:extLst>
          </p:cNvPr>
          <p:cNvCxnSpPr/>
          <p:nvPr userDrawn="1"/>
        </p:nvCxnSpPr>
        <p:spPr>
          <a:xfrm>
            <a:off x="0" y="1768317"/>
            <a:ext cx="12192000"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40611E3-2066-4786-838C-8C8D8B0C4EC7}"/>
              </a:ext>
            </a:extLst>
          </p:cNvPr>
          <p:cNvCxnSpPr/>
          <p:nvPr userDrawn="1"/>
        </p:nvCxnSpPr>
        <p:spPr>
          <a:xfrm>
            <a:off x="0" y="4771408"/>
            <a:ext cx="12192000"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F5F486C-BFF5-479E-B54A-51358513AF95}"/>
              </a:ext>
            </a:extLst>
          </p:cNvPr>
          <p:cNvCxnSpPr/>
          <p:nvPr userDrawn="1"/>
        </p:nvCxnSpPr>
        <p:spPr>
          <a:xfrm>
            <a:off x="0" y="5803214"/>
            <a:ext cx="12192000"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01311409-5C59-40EE-B316-7493A917D02D}"/>
              </a:ext>
            </a:extLst>
          </p:cNvPr>
          <p:cNvGrpSpPr/>
          <p:nvPr userDrawn="1"/>
        </p:nvGrpSpPr>
        <p:grpSpPr>
          <a:xfrm>
            <a:off x="4842472" y="5888981"/>
            <a:ext cx="3446510" cy="804863"/>
            <a:chOff x="4908733" y="5888981"/>
            <a:chExt cx="3446510" cy="804863"/>
          </a:xfrm>
        </p:grpSpPr>
        <p:pic>
          <p:nvPicPr>
            <p:cNvPr id="36" name="Picture 4" descr="data:image/png;base64,iVBORw0KGgoAAAANSUhEUgAAAUgAAACaCAMAAAD8SyGRAAAA/1BMVEX////ziwDzhgDziQAAJ3AAGWsAKXHzhwAAI2/ygwAAFWoAHGwADmgAAGUAK3IAGmt3d3oAIG4AEmmcp8D19/qptMr969U9V4z5ypwAJXAAMHfc4Oj2qmJ/jKz1oT52gaPw8vZnd571pVctSoUfQH8TOXr0mjIACmfL0t/j6O/+9e35xp7V2+b2rl/2r270mDpXa5j98N373siuuc30lBz1oUgAAF6UoLv//Pa+xtZbbppJX5A3VIv5y5v72bWWobv72bj4voUrRoGnp6nxdwDQ0NH3uHmOjpHd3d6Kk7AAAFZvg6r4vYH4wY/1pE/0lRaGhom0tLZmZmnFxcb61Lb6O1M3AAAcYklEQVR4nO1de2OaSNdHBeQ6FMQYcE2wapDUZE1IYlCbi9vNro9Nuu8+/f6f5Z0bMCAmts2u5qm/PxIchmH4cWbOOXM5cNwOO+ywww477PDGcbbpCvxv4PojPfBs/HdzNXnbuH6iB3/+if4G/Q3W5U3jaI/8937D/yYbrMqbxv2v9OCP39HfcLrBurxlnMu0h/z9b9yy2+4ma/OGcSSfk4M/CJENLWLO7pVLDConG6jgG8GNXCZdpPf3u/+i/1OJbdt7coVB+f0mqvg28KVCifz93bs/0P+xYyzS03tyqfTrUYKHjdTxLQASRZv2/717986D/2sCEFrM+crRZmr2xnBaLZWJsvkNEonsH9sFwOjG/eSOyDVxVClVf8FHiEisbiIdAFHrejh1R+R6OIZKuVI5Roeoab97h3zE0JQA0Oo4w47I9XAOdUmpvI8Of8dEYn3THFuW3sQZdkSuh31kJla+oENo/ryj3ST0t6OAZPgeIvduvp4nP86/3j9+uDsuyHZ28+Hx614+9RilnucSr8/37x+/Lg9RXd8VFbEJfMT2NhHJP94xTMYoJPLp0yem9sef5EuaLn865s4O5HJZJg99fF+CP+BP+Sm94PHTJ3i/80sZnZIvbtiSz05JaukxTbu+OZJJKZcJlRfypzPumGa+yPO+ARAiK6VrDrmIhMm/fmcyFBJ5UpVZIuUKtdN/qcrHZxXEGyHyvFSuoB9yuVKV7+P8+2X44u5leqIiM97STbVaLeNk+eg6rsEXuRoXUolve1Apn9E7oSIyL2MjIESWqngg7S9C5Lu///qvF2f4ZiK/yEcfzu+w7NzIlfLF4/nx8dnNpZwSBom82Zfly7vj4+O7o3IpdZf24QWXd2fHe/elSvUoSSxf3J+fHZ/tX1TIG+cQkdW7Urn0uHd8dndRrcgbH5i+oa40fqfeuxSxVH4jkdV7yhd84DMojqexXMHOWN6PD6unlXikhHuAHsFdcq84z/FFRaate1++v04T6fmDSulIfk/Sr48q1Y2PASAPEDfuKmLmT4ZJO87wTUSWmNwH1fJpmguKZ5WoHMgp2xhPq/E1F5Xyfpx6Vq2UydF+2gPelOOskMjqQZJXphbcBnEMWwth8gK93pRJMhJEmH66jEFf/DNExtLFcXcyKTPGU7VMZAwSSX0AjGuZevuQ6ss0+bSaFpVkrVYqpEhEZNqcjyryxvXNJSWyVMW9u/0H1Th/e+Q8JLJSjVH+QhJXE1mpJMkn1VS+SEmVC3yAWjnbp51Shp+qLB13cnV5hOSiQuk7yLTmx3L5cSnvv4zHZLyxeoBf9u9/ISr//oOeRxJ5kYA2rGf6yLQxL7W3I6oT9sus5GHKkICixsGkwlIPuDwuq3SoCmptRlPfFJH+L+NMTkZtq9Ti+PM3xpjEfeR1ApK4mshUCJc7V6jT8cNDZfOZTT8mOc9l5i1w6EVkegbu+Pzrw0UlJZKpQf7SjSBp25DJ0t3S6W81f5LGCeUsp0rvq+UP6D80fz6y6cfEjoWCenHEoFK5iCX67OPDETQZy9VKKSWS6R32toHI81QkoTJ9yGu/byUyebyv5Xxz+0h7MmyQM7gmREKTNu2NIWBLJ5XZOymXiXsEq7q9RHLvq8ykTFV+2Ms0qG82yOPUZSL3nyfyEUrkr1ngwj5Cx6Z88XT/9e4MKbDtJfK4WillqLxgxfJHiMw9HNStcdPOEAkrgNT5x1yLp4BWlPw5frlP20wk1HmlDCrlUlrJVUQyhspZIZHnclY3Qx+mWqbKJssYvAXyUG9yOojiC6ufD7aaSO5zjslS9SI5V0jkQ4bI80Iiz2KzMcFThcgx1Nr3bPo+6QQonzlkU1mtvYVEcqd5JlMPrpDIx0zjhOq2gEgOSnbG3TiOhxxg/gxjT8SHgcq7nOmeMb6ytjbsBLabSDRykBXJRGQKibzJmDbQUCki8nO5mpkF3487zZxnA0WXEPyUc4UwPrDvDF655URC1ZjVOInCLSQyeXYEaD8VEnlWLrHe8nUllibkazMUQ01M7nbDlgqBi2KV//XFNtuRFHtHLJXPOSgI8DnixzuGdnwhkVAkyZgSxvVBzBcZ/UlE/lGulOlF0JO+TJl8fE/vX4rLfNpuOzLGfrUcUxkPeHFkqOGcATlxJ5fkz/jw/EL+XC0mkruARvU+YebuolqNPT7UR1bLJzjnGRqOvEnvVb24w4doeoGMEEF2jzBne0/y01bbkQmO70tlbFOyo4Vo9EdO8YmeOZFL1erTw+lFWT65LtTaqMCjcqVcOXp4OPkCDxKHD42Q38vV6sHDyRG8oZwqE9i4K+UvJw8nkCfoGuA0aBNAKk+Rj3hx/TaIRHLwviSX5RIzsLInl1kkFJ/KVejQwYRTNPlFtfB7NPnF4gH5x3gATn5IGi02yB9l4gjKGf8eynecP5kUu4OvF9/p4Bg2buoJHMlyhkh5u4jk0ATnTWZ68/hDFsnJ8wfY6L6cQgvnen//jqR9/fAhZ8Cc3R9VoJQf7DOPTTybvdMSPpG74O6XL/CCiwfGcrreP4D98BO6x82HD+RNJQdxJb9+7wNvBZbNvnVyJS7i9YrrC5LXu9NPhryvvcN3YkfkK2FH5CthR+TzCPr9YK2MOyKfx61+VVsr4z9D5HovcQvRnE8F3Zdm49GAJNRUo77WlWsS2W/NKcKB91Jme6r33iSV3lhQeZHnedFR6ZLU9YmU5XWIrOsmgSpobst+PnOoAWG+1t23C33DFAWl15h0JEsyv5HIm8vLuzWy1QXACxCGKgFRVaNnM0c60F7sWLy1qvdvommKUq8eeLBJeVH7WyVyTdQFfhjWIUaHoiICPXw2d1sfPi+03mi2Xhf+b6LjSMwW2qaH/70+kWay3Sd0eWD8WB9Y061Xrd5rIFIAv5z6TxLJBa5oLp7JvE5xwtYR2TLNgo79HyWSCwXg/2Bx20fk0Cmq0z9LpOcCbfBjxW0fkRNHKOj5nyfSXqOH8zLqIksk1+AVVnEjTfdScZlf20hkW1rdtO362NWVXqvJnPHq7Z7u6+44YcIbjaAK9eZTNybLrs18XTfSLHkih+nbGxx2YXF+r8UE3xjN5+Q11FuH8J0NWj1d9zu3JC2Yj0Zjhx/OWxA/8uSvjJGxUtn0e5qgmg5vMjLbAoIpSabES1r8FE1L6XBNV5Ack6j/qCc4kmk6kjbxaJ4ckROHSqQ9tmA+FZZnWu1EhruCQC48tPQBN9JUaMk7vNLFDaF/paoOAI4Kobxg2v+bCFRgtpdSIZFhHwpje9QaOg7QY3FZaKIBJov5omsAjUpyIDkNG6jCrOE20O+RLgpdeOFE5SWXPmmOyA5v4RIHjgmETns0X3QU0RSbyWnewweHktVcaEJvPIelAQeg0vo6fLkAuAhgi4jk5hYQxvkK1VSp5WqkgQUdXozjELQsp+bho5ECLNJVQiInLX8CtYeHxKzuA2WELxx0HHNIrssSGcBXg3J4Du+ItP1HPcfp0WowREotS6jh5MgCKirDbgbBrareegivxMHrYCgAE+QUTk0FYmLzBhawqEi2U8rHjkpEMpDEjtqIkwMFJIrEhtqZHGeJHKkO7gQmktPx4kR7xqu0aTBEwiYclxZCizcR8O1TNhAtHYhaIxNpCRIpjZNfh4mtyRgtfUHs4IMAuc+JPmqbRqq8IsUhpWSIHEiEXyRjXlpg0wAWKYYlUkh9wSlvUVK3lEgucmEHpIwZowYSqaW6um85w6WLPFcU8AEkMj0dGKKb9hN2T9TwQcZFdABp8VB3Zzxm+L5IJpZIKT0/N9Vbjha3nURydstwgMQ8Vk3lGQc8UPnu8kVdUSB9KBSbpGeoZbXK2CGdQl2QDgOIZn/etYCEO0NPER2PLXBgABKmiCGSLS1SJNr2t5ZI2K6GPgBa0gPW1Kwnwi8HYrJnooJlGBJpJcI8dhS2j5hT0wkNo5mqqSqWKvJaw0NpUV7ObVdU8BmGSNZbGAhOoru2lkikNk1g0uAXkEiVaXV2j2dsTW8QjtodTQcgIVJLTrqAr4Up2o6By4FEAhGCd1SrQ7mpGWbOoJ6K5C2w5g/zWgaqQ3XaVhOJjGMg0ZpmXUS7mxIZDSVNMKCFbIgJkWIqr1CuVSGFA9QRSoZE9qYdiPE8YWZuGrlBxSG10xkiWZ+8ab4NIiF9GjQBydEKIptdRTIVAcwmrbCbNG2+k2SFRCoaCx3r8JxBjnFo5r38trREpMUS+UYkkkPPBkR8sIJIaHurvVbUxAR2+JhIJ7EiIZFuf5ABzlNEZMvMs9Felsg3SqRn0vGtFUQ2HDUdkZ0VESmIwCsouIhI6J6MsikTZ7mPfJtEovEt3NyKiRzoPBOzrgcKiJzxAjtWFKOISGgS5Zz8uLP4HyAyHt8qJrJmMLocOswFREKDpegRi4hs+uIskwDVPxH8/wEiOyLxwoqJhL1aOsQIXd8CIkOlwAkqJhIKYCa6JbKHDkktXibydQfwXx2BAHwPHawkMtWzU76ISA9a5wWzCIVEzg0+I5I90SeXrkFk7CxuDew2O20wcSQiT8VE1g0nGckYWaCISO5QFbvMoFyN9JiFRHpAZGIycm3TXB79KSYyVPLd6+bRVUcxld7YAAqpeDGRTR0YsVvidzpiEZFQJCXiAkIMxlfPEMnV9TS6pb0QgEmve5HIpi72tmlMF2HGq2a3XQ/r84kpiTqlb4X5M1SB0I4Gg3pHsAaNQiK5yAeOdBg1B/36RJD054jkWhZQ3XnUbPbnvMlrsdPzIpFcl5cm0SDsbBGbDd8BvGQIguk4Si/u/GsGqxahr+3gA68jiJKgaYIKraSOQ4k0nUyQ7shRRRO6N5YhGRYdm1xBJBRsU1RRXpVXuonz2HHosNChqRUTGfmio1iKsEVE2tFYFBRFMBRlWkvqVdP8zKCFatKjlgPzKtYQClpH9TGRTcHIRjv3WkBRDEER3KTXqPtK8YzfoC3geytdRnt0zJhIRWeJtNKB+BDWWVG2SSIRgn5Uq0fByxkRBtEaWftRPYyKLPNl2P16LeyvlzdzWbTmDXbYYYcddtjhJ4Mdzuce/D+otZ5ftrwDCy8azeehlyYMXF+/ggbzXNf1Dtd+YQ04QhCNbvtMCXY0H4XEXmlSsEbU2c3+TWH8zS1blvJN8Nq8Bq1dy0nXhwG1UR8NuNA3W/U5d6W+9L0heyxAynU3GQIPXd2HCch58Xx0pOtX6bjD9aX85UguClMcmi9sgdhiRJapuI3hxFVUQE3eSCPzhFMyNzbvvvRwgT5bjOYNQacu4lxXGqPawkXXBRKYdTqzziz1dX49QtL4KO8tFTSRzPFS4tvAwHLMugcPvJrq0HVzc4tIj2at+S22gIhi2ySjD5FORkNs9GsgzHKe3R5l8GIpAqenu6K1ZX7guug6fOx6DSw6QtiyiPTo37j0OzB9zHzXYjzpgdbIZbuRSVCBk6VPFY2sdkfZ7sHwVagrzPLuW4EsM0uJzLm3NrP8O1iWHLuHh8ZCv8Mk9vX8ZMQ5DQ5ytBQVpONHt8rb/ABcQ2Ue0+6hTYHDaU/sTaeT6ZQXO9PZgFs0iNYeDF1H7OEJWm/hSqCRV+aei1cFjTM74kI/P7p9XcVRbs6Xwj33LdcOrHheMmrFGHH24aGHE5uH6B17rUPbO+zg7rTe6M7aP7Rp4jXgKZn9BgtjAhumLgEJqmAdLaNAVtBEx8SMdEXrif4VlMSmaAld1dJzY2Whj1sxHp5N7Jiaf5i/6z7qJM/lpWjPh6hvnihUY42usLZXTR0SeXVFrKe+jrbsBIIe9HQfqkRv5vuKb+mb7g/6lsm23rrgQMEbtI02XjVhGeGgb3MTCxEZ+tYisO0+WnHvCsPA9mqWnp0WJMOJgW5w0dR1Z0QDjYRpe7jICu9Dee+hYJstXllaU3q0bjWEesOEb8fWfUqkZXB4bngo1SPI+FSY9e3gUPA3/InSUMkscI8UvEUrp2wwkZ6Z7gWeW2Q6cKQkqyoV3vGVsYcLsdzRlTFzLWuKym7plq5Zlshyfn3x6WjZHg8tNDDvqRlSBqoUFBApkunPW41MvR0KRbPC/yLqQmYlZF/Bq+aLiKwpyeJTu0vXJAeK69G0K9231AZW1qHgWmPP9uoqHiaP6lEUtgzTT5k8Lz39UvBhgSGZGpuobKfaw612iUg6ldEjK0Vgsv49j/96yEukpaJ/RUSO08mDpuJEg36/P4hcK+4YAm/Qn0vY0gkFsvaeqxl6Urg9MeOl9dw9atW/UNW9l0TwDOiMTaSYaZ0OfaxRlogkr7KpC7CLgQg0f7Pj51GujyT9UxGRHSvp5voWsLAe0Bw9U/2mi/R1GCsw27JSKQzUeJ3FDfky0XvyxYHPSTTfmtDrI0TMugToY3m4qDyR5GekAAdHKnCAv1nF7VkZrd0WcKsqIDJpzhzuBKcUs6wc3Apd9KwCHZ/oWoyO6SrUKKpSbf0eB2hMA35OYTeLoPFO3PV6ElVnyxKJf4YC2ckEIWzYAsrZkWSzTZFETpXEOBz47go3Dgo48vMUSm+HJbJDC9hLYvU9wX7yMYmKPPDFxgRjyseL1IcaXVa4gshIUTmb4psf/XVRZ0VyJBCGioikwooQOKtcx8hCXUMv5s/UGP0r0tTzNE7lZekuFciWEftD0C8gllPdT5bD6HTpQKSwRDZ1a83J0H8eUynZfRTp9IOKRUSGVtp4Ur1qZ/5BvYskaK4Q7zokqougLpAtDMmQBcKJnH4ch9mF01KxLREo6QsDdAXD0GGJ5HrC1qyuChSJx08QtFSD9k1FRHIds+ehX3MbMk7G17w2leYJ+d9ScZcfqNiOafb8W7RsC5cROlas9dPY79eX5eQrI5GiJ8I18PGwEx3Fw2irWDhDDWSIHMX26WjDBjlEc6YoVrfj+oIfDwXmiBxiIgNX0CbztolMmrYluIv5RL+iREKvsj0fCwpdr1HXDXHc8XF5tuO7w4mk+UlffPPpI2bv+q56wr2PwxmPVWbLVBeJ/FwRG0SlLdAYEjQda5OrdlYiuYmgNUa1uXu1BePB9sjV0X6ESaIZFlfEPf7PFSaycYXbj7fANg9u1SM87C3Fvk69h09NYrEIRXieNtW2DjWx3mWc4Y+fSu8fPr8nX2Q7IEwGmaBi8yvFa17RoXX9ClunPjK5av0rneSOxbetaygPcao2jqAfRmuoPS+KknmZ3BISWAA7ZcPBnMlVS6tNjvdPTk4/kLGf6w936J8dsFoD/rK5IAW5eT304nxM7iAc1cKtUTk77LDDDt8BPA22w48i7Oq639i0E7dhBFDnrhs4thj2ROMdSZJ+Zs0atUW85lgR+HH4vRI1NoAzXIzdn5fIqONLIi+pKOARcL7Xd+hbwEF2vffTNu22JfKC02nPa/P2TBL87yTycGnD+88Fu6MCYZosUQvqne8kssFrP2+jhmiYwM9K0vc1TbsrrhoG/imAdri9yoCK7WY2K/5siDSgvc7AlO3yPzORHZ6J1PVD+LmJjDSx92yGZlQP+4UTN2inWOaEmw9rNeiH9YJBuyZj9ttoK1nBmLfXD8PMaF1aYpi5aYDusQU6ruE8Z7J4I1fFmw97LS9JhKY7fJRRDyYryW7RIXBdQII/qpSXehfmECx+kVzaRXEh+x1BsejCALvFK7iUpA5NUxxDviYSWqKtLjJvIViIeH+jAJKJicFEhfdQ1MmmF6l5OnBWv85INHjDQktUeFVNBr7bpj/wGpZqaYoqxvuXJ6rkQCKRg0gmqIOG5Riarxm86cZP2XMkLtId1VAdEjkSqI7g+5bJa/HsQ9OShlzdVwXLQkGa0uCJHDfXTB7eFKY7seS3fMe0fB+m+BtepBYJ/OrVnjVNVHu1vu0NoGCmJlJbUgZTwWxFg37NdQCZiF1MJhMokGiyuoGnxVzJdGtNr1lzJT4OOdcTQeCq7qg+wnZSaPHKJAy8fssQ40n3puC0I1+Z1mEjHivATOfi2xowuqM+2i2u0UAPY4UXWn0viBoG+F4v4pVQHKycINKBkix4bDExOyV+okw9fGx3+XRzPNtHzhwhDiQ0TJbd98TeIl2MOrBALOZNIPpkHqkpiA0nXhNdE9LYtbACycKFgFSrpTgd2pxuBdHcqKIbFsbYJuhlAlMs1Di+V1sCUqKeBwKgKyMyWnskSIks2aZIF2T0RNdNG8CMTxeRRwoNw9YUgGglPebYkejr6OtAycncQGFiOg2f7ev/eTT4ldsZbgVnwv5OYtBAIpkIiOmrYIj0LDFZBshE74NNO43AEGaCIzZovAZIJHPbgSCSSGTclBfyRCURphECn+9wm4M9E4ti0GBM+eza2FociaXNxp5jYhwyRMJEpsfwNJ40/57Ip/seJg67rKxukMC+kEhW8lyRxNvuK2I+0GWgZ6hr8Jtc0wKJXLW4J/DFrFUYqFQ62hIbm6cfR9tliWzwClvsjJc89L8nqgm/gcSzBuxAI/LZzH7tAQoiLqhlqnmBrBmZEEEtU9ngXkokkSuadihIuaX1Lo1cHMcwJBgocVNMibRdoLJXDukix56oMCsGpcwCfypfTSEjZ8MkOl1+/wo8lWlMNXWjoZdy31ZgsBxyD+bFD9XORCNtFhDZNIHbYNCjoQJ7TBDpmgq6bB4R4Iub2Z4ZvjR0L1tYDgeEgqgz188Yad8Ahs5Sk6FYDgI5pPGJ29lopAVEDhQAeAaAGps9kTRxhLkJxGyeHiWSXWxPiYSqJG/u2t38PTZK5NwsDB3HoRBH+T4njqa5BpEW4DPRT7UrSqSTyBUk0sxk8bHZXkxkU8taEBwe/cyHWN3klzIiBawYjG2Z+bh5cX+1jkQuPTdGhkjG6WSwgkifz29z5Lpgw9sbsvDBCmUH+8hcU+mIRIO+TGTTLApvniWytlQ+ubSQSM8HSyN00DzbgkGfBAtzhSEbKk5uPzUvSvhhXibSc0WlqEyWyMhyiuLyFRNpu+LSdNDQWaUnN4IB48JmEGjAyQjBIB7feJlIFO64yKpiiYRmqVOQpZjIou9ujdTiqGybwsIERuEOoAaf/+BCvJ70ZSLhQy7t7+SyRCJXpECiVhBZF5YazkAXC/uPTcGGVkSvOAwxoDEKMaBtSKNArkFk4AOJLZMmZ4jMc0O712IiPR4sbZPv5N70pqc5+j7gpYxs0AkENEKWVA51e9RzWINIFKqBCcvQpIxliORMkQnZzdVJO11BJIqzyqd3xS8p0oCQdiB2e+OL9ENLBFqDrin2mqMZMfrIJ1MpwyEvmrEBsg6RHgCOS68NDn1AjrJERj4QJlRu+xP9eSK5iSn6NHpjcEja9NgE2oiqt5qob5xIru8aIi+Yncl4MnUtlY+r1BccUZkuarXWVBHTkI7rEMlFOg+saas2ajVMU6VqJUsk1/KBow5Htflipkj+C0TaUwMIvfbtbQsqHqL1PNeESYvb2/nQFZyrTU/bQNjzniKJvOM46APSyiSJzTuxTMlES6sMidkIY2WCaOp00xJnmwLjEA9mluOga01DbXskzRWyX5erOYaDPjpnmop7mxSXIdJKBW2hSHidl6km2+3GlkmTlOkW8MihcFLtnoY/Yzi8ZWvUP+z4vm51RowVV5+3mF9ea067fHs+zwxzhGMTlThJr53Pcza4d9uwYB6pnawkhMWxSiVzr0HbRRtQuq20hv3DHkzSZ63Nt2sGXvGHNdf43OYq2Gtc6xUEcXkm83KBwc+7jHCHHXbY4Qfw/+ihXt8bn4/1AAAAAElFTkSuQmCC">
              <a:extLst>
                <a:ext uri="{FF2B5EF4-FFF2-40B4-BE49-F238E27FC236}">
                  <a16:creationId xmlns:a16="http://schemas.microsoft.com/office/drawing/2014/main" id="{E860E593-1E66-4108-8EBF-CB915EBE8470}"/>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6812114" y="5888981"/>
              <a:ext cx="1543129" cy="72451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0482FCAC-299F-478A-BDBE-7E56AD87597D}"/>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4908733" y="5888981"/>
              <a:ext cx="1533073" cy="804863"/>
            </a:xfrm>
            <a:prstGeom prst="rect">
              <a:avLst/>
            </a:prstGeom>
          </p:spPr>
        </p:pic>
      </p:grpSp>
      <p:sp>
        <p:nvSpPr>
          <p:cNvPr id="39" name="Rectangle 38">
            <a:extLst>
              <a:ext uri="{FF2B5EF4-FFF2-40B4-BE49-F238E27FC236}">
                <a16:creationId xmlns:a16="http://schemas.microsoft.com/office/drawing/2014/main" id="{4CD96561-E3E2-44ED-BE43-D3D56E4859A7}"/>
              </a:ext>
            </a:extLst>
          </p:cNvPr>
          <p:cNvSpPr/>
          <p:nvPr userDrawn="1"/>
        </p:nvSpPr>
        <p:spPr>
          <a:xfrm>
            <a:off x="3828583" y="21749"/>
            <a:ext cx="4534831" cy="646331"/>
          </a:xfrm>
          <a:prstGeom prst="rect">
            <a:avLst/>
          </a:prstGeom>
        </p:spPr>
        <p:txBody>
          <a:bodyPr wrap="square">
            <a:spAutoFit/>
          </a:bodyPr>
          <a:lstStyle/>
          <a:p>
            <a:pPr algn="ctr"/>
            <a:r>
              <a:rPr lang="en-US" sz="3600" b="1" dirty="0">
                <a:latin typeface="+mj-lt"/>
              </a:rPr>
              <a:t>Thanks to our sponsors!</a:t>
            </a:r>
            <a:endParaRPr lang="en-US" sz="3600" dirty="0">
              <a:latin typeface="+mj-lt"/>
            </a:endParaRPr>
          </a:p>
        </p:txBody>
      </p:sp>
      <p:pic>
        <p:nvPicPr>
          <p:cNvPr id="15" name="Picture 14">
            <a:extLst>
              <a:ext uri="{FF2B5EF4-FFF2-40B4-BE49-F238E27FC236}">
                <a16:creationId xmlns:a16="http://schemas.microsoft.com/office/drawing/2014/main" id="{5241F7B5-93F1-42CC-AEA5-6096060A1127}"/>
              </a:ext>
            </a:extLst>
          </p:cNvPr>
          <p:cNvPicPr>
            <a:picLocks noChangeAspect="1"/>
          </p:cNvPicPr>
          <p:nvPr userDrawn="1"/>
        </p:nvPicPr>
        <p:blipFill>
          <a:blip r:embed="rId9"/>
          <a:stretch>
            <a:fillRect/>
          </a:stretch>
        </p:blipFill>
        <p:spPr>
          <a:xfrm>
            <a:off x="4908733" y="4941435"/>
            <a:ext cx="3037093" cy="620481"/>
          </a:xfrm>
          <a:prstGeom prst="rect">
            <a:avLst/>
          </a:prstGeom>
        </p:spPr>
      </p:pic>
    </p:spTree>
    <p:extLst>
      <p:ext uri="{BB962C8B-B14F-4D97-AF65-F5344CB8AC3E}">
        <p14:creationId xmlns:p14="http://schemas.microsoft.com/office/powerpoint/2010/main" val="38001854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Mac Preview">
    <p:spTree>
      <p:nvGrpSpPr>
        <p:cNvPr id="1" name=""/>
        <p:cNvGrpSpPr/>
        <p:nvPr/>
      </p:nvGrpSpPr>
      <p:grpSpPr>
        <a:xfrm>
          <a:off x="0" y="0"/>
          <a:ext cx="0" cy="0"/>
          <a:chOff x="0" y="0"/>
          <a:chExt cx="0" cy="0"/>
        </a:xfrm>
      </p:grpSpPr>
      <p:grpSp>
        <p:nvGrpSpPr>
          <p:cNvPr id="34" name="Group 33"/>
          <p:cNvGrpSpPr/>
          <p:nvPr userDrawn="1"/>
        </p:nvGrpSpPr>
        <p:grpSpPr>
          <a:xfrm>
            <a:off x="721153" y="-1917"/>
            <a:ext cx="11610547" cy="6901986"/>
            <a:chOff x="4630060" y="-3834"/>
            <a:chExt cx="16424861" cy="13803971"/>
          </a:xfrm>
        </p:grpSpPr>
        <p:sp>
          <p:nvSpPr>
            <p:cNvPr id="6" name="AutoShape 1"/>
            <p:cNvSpPr>
              <a:spLocks/>
            </p:cNvSpPr>
            <p:nvPr userDrawn="1"/>
          </p:nvSpPr>
          <p:spPr bwMode="auto">
            <a:xfrm>
              <a:off x="8724900" y="-3834"/>
              <a:ext cx="12330021" cy="13803971"/>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 name="connsiteX0" fmla="*/ 11798 w 21600"/>
                <a:gd name="connsiteY0" fmla="*/ 0 h 21606"/>
                <a:gd name="connsiteX1" fmla="*/ 21530 w 21600"/>
                <a:gd name="connsiteY1" fmla="*/ 6 h 21606"/>
                <a:gd name="connsiteX2" fmla="*/ 21600 w 21600"/>
                <a:gd name="connsiteY2" fmla="*/ 21606 h 21606"/>
                <a:gd name="connsiteX3" fmla="*/ 0 w 21600"/>
                <a:gd name="connsiteY3" fmla="*/ 21553 h 21606"/>
                <a:gd name="connsiteX4" fmla="*/ 11798 w 21600"/>
                <a:gd name="connsiteY4" fmla="*/ 0 h 21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1606">
                  <a:moveTo>
                    <a:pt x="11798" y="0"/>
                  </a:moveTo>
                  <a:lnTo>
                    <a:pt x="21530" y="6"/>
                  </a:lnTo>
                  <a:cubicBezTo>
                    <a:pt x="21553" y="7206"/>
                    <a:pt x="21577" y="14406"/>
                    <a:pt x="21600" y="21606"/>
                  </a:cubicBezTo>
                  <a:lnTo>
                    <a:pt x="0" y="21553"/>
                  </a:lnTo>
                  <a:lnTo>
                    <a:pt x="11798" y="0"/>
                  </a:lnTo>
                  <a:close/>
                </a:path>
              </a:pathLst>
            </a:custGeom>
            <a:solidFill>
              <a:schemeClr val="tx1">
                <a:lumMod val="75000"/>
                <a:alpha val="9000"/>
              </a:schemeClr>
            </a:solidFill>
            <a:ln>
              <a:noFill/>
            </a:ln>
            <a:effectLst/>
          </p:spPr>
          <p:txBody>
            <a:bodyPr wrap="square" lIns="38100" tIns="38100" rIns="38100" bIns="38100" anchor="ctr">
              <a:noAutofit/>
            </a:bodyPr>
            <a:lstStyle/>
            <a:p>
              <a:pPr lvl="0" defTabSz="228600"/>
              <a:endParaRPr lang="en-US" sz="15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pic>
          <p:nvPicPr>
            <p:cNvPr id="4" name="Picture 6" descr="droppedImage.pdf"/>
            <p:cNvPicPr>
              <a:picLocks noChangeAspect="1"/>
            </p:cNvPicPr>
            <p:nvPr userDrawn="1"/>
          </p:nvPicPr>
          <p:blipFill rotWithShape="1">
            <a:blip r:embed="rId2">
              <a:extLst>
                <a:ext uri="{28A0092B-C50C-407E-A947-70E740481C1C}">
                  <a14:useLocalDpi xmlns:a14="http://schemas.microsoft.com/office/drawing/2010/main" val="0"/>
                </a:ext>
              </a:extLst>
            </a:blip>
            <a:srcRect l="66906"/>
            <a:stretch/>
          </p:blipFill>
          <p:spPr bwMode="auto">
            <a:xfrm>
              <a:off x="16334550" y="902367"/>
              <a:ext cx="3399655" cy="339023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grpSp>
          <p:nvGrpSpPr>
            <p:cNvPr id="30" name="Group 29"/>
            <p:cNvGrpSpPr/>
            <p:nvPr userDrawn="1"/>
          </p:nvGrpSpPr>
          <p:grpSpPr>
            <a:xfrm>
              <a:off x="4630060" y="9755187"/>
              <a:ext cx="13092022" cy="2290529"/>
              <a:chOff x="1344613" y="4179316"/>
              <a:chExt cx="21704300" cy="3797300"/>
            </a:xfrm>
          </p:grpSpPr>
          <p:grpSp>
            <p:nvGrpSpPr>
              <p:cNvPr id="7" name="Group 6"/>
              <p:cNvGrpSpPr/>
              <p:nvPr userDrawn="1"/>
            </p:nvGrpSpPr>
            <p:grpSpPr>
              <a:xfrm>
                <a:off x="1344613" y="4179316"/>
                <a:ext cx="3797300" cy="3797300"/>
                <a:chOff x="1774599" y="9001126"/>
                <a:chExt cx="3797300" cy="3797300"/>
              </a:xfrm>
            </p:grpSpPr>
            <p:sp>
              <p:nvSpPr>
                <p:cNvPr id="8" name="AutoShape 11"/>
                <p:cNvSpPr>
                  <a:spLocks/>
                </p:cNvSpPr>
                <p:nvPr userDrawn="1"/>
              </p:nvSpPr>
              <p:spPr bwMode="auto">
                <a:xfrm>
                  <a:off x="1774599" y="9001126"/>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tx2"/>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2000" dirty="0">
                    <a:solidFill>
                      <a:srgbClr val="66C8BD"/>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sp>
              <p:nvSpPr>
                <p:cNvPr id="9" name="Freeform 8"/>
                <p:cNvSpPr>
                  <a:spLocks/>
                </p:cNvSpPr>
                <p:nvPr userDrawn="1"/>
              </p:nvSpPr>
              <p:spPr bwMode="auto">
                <a:xfrm>
                  <a:off x="3271612" y="10027801"/>
                  <a:ext cx="2287577" cy="2692837"/>
                </a:xfrm>
                <a:custGeom>
                  <a:avLst/>
                  <a:gdLst>
                    <a:gd name="connsiteX0" fmla="*/ 1374243 w 2287577"/>
                    <a:gd name="connsiteY0" fmla="*/ 0 h 2692837"/>
                    <a:gd name="connsiteX1" fmla="*/ 2279558 w 2287577"/>
                    <a:gd name="connsiteY1" fmla="*/ 642877 h 2692837"/>
                    <a:gd name="connsiteX2" fmla="*/ 927594 w 2287577"/>
                    <a:gd name="connsiteY2" fmla="*/ 2692837 h 2692837"/>
                    <a:gd name="connsiteX3" fmla="*/ 0 w 2287577"/>
                    <a:gd name="connsiteY3" fmla="*/ 2119804 h 2692837"/>
                    <a:gd name="connsiteX4" fmla="*/ 6179 w 2287577"/>
                    <a:gd name="connsiteY4" fmla="*/ 2110143 h 2692837"/>
                    <a:gd name="connsiteX5" fmla="*/ 15371 w 2287577"/>
                    <a:gd name="connsiteY5" fmla="*/ 2113358 h 2692837"/>
                    <a:gd name="connsiteX6" fmla="*/ 1313529 w 2287577"/>
                    <a:gd name="connsiteY6" fmla="*/ 1783865 h 2692837"/>
                    <a:gd name="connsiteX7" fmla="*/ 1403390 w 2287577"/>
                    <a:gd name="connsiteY7" fmla="*/ 32247 h 269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7577" h="2692837">
                      <a:moveTo>
                        <a:pt x="1374243" y="0"/>
                      </a:moveTo>
                      <a:lnTo>
                        <a:pt x="2279558" y="642877"/>
                      </a:lnTo>
                      <a:cubicBezTo>
                        <a:pt x="2409044" y="2311565"/>
                        <a:pt x="927594" y="2692837"/>
                        <a:pt x="927594" y="2692837"/>
                      </a:cubicBezTo>
                      <a:lnTo>
                        <a:pt x="0" y="2119804"/>
                      </a:lnTo>
                      <a:lnTo>
                        <a:pt x="6179" y="2110143"/>
                      </a:lnTo>
                      <a:lnTo>
                        <a:pt x="15371" y="2113358"/>
                      </a:lnTo>
                      <a:cubicBezTo>
                        <a:pt x="460592" y="2245156"/>
                        <a:pt x="962070" y="2135325"/>
                        <a:pt x="1313529" y="1783865"/>
                      </a:cubicBezTo>
                      <a:cubicBezTo>
                        <a:pt x="1792791" y="1304604"/>
                        <a:pt x="1822745" y="546379"/>
                        <a:pt x="1403390" y="32247"/>
                      </a:cubicBezTo>
                      <a:close/>
                    </a:path>
                  </a:pathLst>
                </a:custGeom>
                <a:solidFill>
                  <a:schemeClr val="tx2">
                    <a:lumMod val="75000"/>
                    <a:alpha val="50000"/>
                  </a:schemeClr>
                </a:solidFill>
                <a:ln>
                  <a:noFill/>
                </a:ln>
                <a:effectLst/>
              </p:spPr>
              <p:txBody>
                <a:bodyPr wrap="square" lIns="0" tIns="0" rIns="0" bIns="0" anchor="ctr">
                  <a:noAutofit/>
                </a:bodyPr>
                <a:lstStyle/>
                <a:p>
                  <a:endParaRPr lang="en-US" sz="900" dirty="0">
                    <a:latin typeface="Lato" panose="020F0502020204030203" pitchFamily="34" charset="0"/>
                    <a:cs typeface="Arial" panose="020B0604020202020204" pitchFamily="34" charset="0"/>
                  </a:endParaRPr>
                </a:p>
              </p:txBody>
            </p:sp>
            <p:sp>
              <p:nvSpPr>
                <p:cNvPr id="10" name="AutoShape 13"/>
                <p:cNvSpPr>
                  <a:spLocks/>
                </p:cNvSpPr>
                <p:nvPr userDrawn="1"/>
              </p:nvSpPr>
              <p:spPr bwMode="auto">
                <a:xfrm>
                  <a:off x="2350861" y="9558338"/>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2"/>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2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grpSp>
          <p:grpSp>
            <p:nvGrpSpPr>
              <p:cNvPr id="11" name="Group 10"/>
              <p:cNvGrpSpPr/>
              <p:nvPr userDrawn="1"/>
            </p:nvGrpSpPr>
            <p:grpSpPr>
              <a:xfrm>
                <a:off x="7313613" y="4179316"/>
                <a:ext cx="3797300" cy="3797300"/>
                <a:chOff x="7448608" y="8868229"/>
                <a:chExt cx="3797300" cy="3797300"/>
              </a:xfrm>
            </p:grpSpPr>
            <p:sp>
              <p:nvSpPr>
                <p:cNvPr id="12" name="AutoShape 11"/>
                <p:cNvSpPr>
                  <a:spLocks/>
                </p:cNvSpPr>
                <p:nvPr userDrawn="1"/>
              </p:nvSpPr>
              <p:spPr bwMode="auto">
                <a:xfrm>
                  <a:off x="7448608" y="8868229"/>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5"/>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2000" dirty="0">
                    <a:solidFill>
                      <a:srgbClr val="66C8BD"/>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sp>
              <p:nvSpPr>
                <p:cNvPr id="13" name="Freeform 12"/>
                <p:cNvSpPr>
                  <a:spLocks/>
                </p:cNvSpPr>
                <p:nvPr userDrawn="1"/>
              </p:nvSpPr>
              <p:spPr bwMode="auto">
                <a:xfrm>
                  <a:off x="8945621" y="9894904"/>
                  <a:ext cx="2287577" cy="2692837"/>
                </a:xfrm>
                <a:custGeom>
                  <a:avLst/>
                  <a:gdLst>
                    <a:gd name="connsiteX0" fmla="*/ 1374243 w 2287577"/>
                    <a:gd name="connsiteY0" fmla="*/ 0 h 2692837"/>
                    <a:gd name="connsiteX1" fmla="*/ 2279558 w 2287577"/>
                    <a:gd name="connsiteY1" fmla="*/ 642877 h 2692837"/>
                    <a:gd name="connsiteX2" fmla="*/ 927594 w 2287577"/>
                    <a:gd name="connsiteY2" fmla="*/ 2692837 h 2692837"/>
                    <a:gd name="connsiteX3" fmla="*/ 0 w 2287577"/>
                    <a:gd name="connsiteY3" fmla="*/ 2119804 h 2692837"/>
                    <a:gd name="connsiteX4" fmla="*/ 6179 w 2287577"/>
                    <a:gd name="connsiteY4" fmla="*/ 2110143 h 2692837"/>
                    <a:gd name="connsiteX5" fmla="*/ 15371 w 2287577"/>
                    <a:gd name="connsiteY5" fmla="*/ 2113358 h 2692837"/>
                    <a:gd name="connsiteX6" fmla="*/ 1313529 w 2287577"/>
                    <a:gd name="connsiteY6" fmla="*/ 1783865 h 2692837"/>
                    <a:gd name="connsiteX7" fmla="*/ 1403390 w 2287577"/>
                    <a:gd name="connsiteY7" fmla="*/ 32247 h 269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7577" h="2692837">
                      <a:moveTo>
                        <a:pt x="1374243" y="0"/>
                      </a:moveTo>
                      <a:lnTo>
                        <a:pt x="2279558" y="642877"/>
                      </a:lnTo>
                      <a:cubicBezTo>
                        <a:pt x="2409044" y="2311565"/>
                        <a:pt x="927594" y="2692837"/>
                        <a:pt x="927594" y="2692837"/>
                      </a:cubicBezTo>
                      <a:lnTo>
                        <a:pt x="0" y="2119804"/>
                      </a:lnTo>
                      <a:lnTo>
                        <a:pt x="6179" y="2110143"/>
                      </a:lnTo>
                      <a:lnTo>
                        <a:pt x="15371" y="2113358"/>
                      </a:lnTo>
                      <a:cubicBezTo>
                        <a:pt x="460592" y="2245156"/>
                        <a:pt x="962070" y="2135325"/>
                        <a:pt x="1313529" y="1783865"/>
                      </a:cubicBezTo>
                      <a:cubicBezTo>
                        <a:pt x="1792791" y="1304604"/>
                        <a:pt x="1822745" y="546379"/>
                        <a:pt x="1403390" y="32247"/>
                      </a:cubicBezTo>
                      <a:close/>
                    </a:path>
                  </a:pathLst>
                </a:custGeom>
                <a:solidFill>
                  <a:schemeClr val="accent6">
                    <a:lumMod val="75000"/>
                  </a:schemeClr>
                </a:solidFill>
                <a:ln>
                  <a:noFill/>
                </a:ln>
                <a:effectLst/>
              </p:spPr>
              <p:txBody>
                <a:bodyPr wrap="square" lIns="0" tIns="0" rIns="0" bIns="0" anchor="ctr">
                  <a:noAutofit/>
                </a:bodyPr>
                <a:lstStyle/>
                <a:p>
                  <a:endParaRPr lang="en-US" sz="900" dirty="0">
                    <a:latin typeface="Lato" panose="020F0502020204030203" pitchFamily="34" charset="0"/>
                    <a:cs typeface="Arial" panose="020B0604020202020204" pitchFamily="34" charset="0"/>
                  </a:endParaRPr>
                </a:p>
              </p:txBody>
            </p:sp>
            <p:sp>
              <p:nvSpPr>
                <p:cNvPr id="14" name="AutoShape 13"/>
                <p:cNvSpPr>
                  <a:spLocks/>
                </p:cNvSpPr>
                <p:nvPr userDrawn="1"/>
              </p:nvSpPr>
              <p:spPr bwMode="auto">
                <a:xfrm>
                  <a:off x="8024870" y="9425441"/>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6"/>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2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grpSp>
          <p:grpSp>
            <p:nvGrpSpPr>
              <p:cNvPr id="15" name="Group 14"/>
              <p:cNvGrpSpPr/>
              <p:nvPr userDrawn="1"/>
            </p:nvGrpSpPr>
            <p:grpSpPr>
              <a:xfrm>
                <a:off x="13282613" y="4179316"/>
                <a:ext cx="3797300" cy="3797300"/>
                <a:chOff x="12986999" y="8868229"/>
                <a:chExt cx="3797300" cy="3797300"/>
              </a:xfrm>
            </p:grpSpPr>
            <p:sp>
              <p:nvSpPr>
                <p:cNvPr id="16" name="AutoShape 11"/>
                <p:cNvSpPr>
                  <a:spLocks/>
                </p:cNvSpPr>
                <p:nvPr userDrawn="1"/>
              </p:nvSpPr>
              <p:spPr bwMode="auto">
                <a:xfrm>
                  <a:off x="12986999" y="8868229"/>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3"/>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2000" dirty="0">
                    <a:solidFill>
                      <a:srgbClr val="66C8BD"/>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sp>
              <p:nvSpPr>
                <p:cNvPr id="17" name="Freeform 16"/>
                <p:cNvSpPr>
                  <a:spLocks/>
                </p:cNvSpPr>
                <p:nvPr userDrawn="1"/>
              </p:nvSpPr>
              <p:spPr bwMode="auto">
                <a:xfrm>
                  <a:off x="14484012" y="9894904"/>
                  <a:ext cx="2287577" cy="2692837"/>
                </a:xfrm>
                <a:custGeom>
                  <a:avLst/>
                  <a:gdLst>
                    <a:gd name="connsiteX0" fmla="*/ 1374243 w 2287577"/>
                    <a:gd name="connsiteY0" fmla="*/ 0 h 2692837"/>
                    <a:gd name="connsiteX1" fmla="*/ 2279558 w 2287577"/>
                    <a:gd name="connsiteY1" fmla="*/ 642877 h 2692837"/>
                    <a:gd name="connsiteX2" fmla="*/ 927594 w 2287577"/>
                    <a:gd name="connsiteY2" fmla="*/ 2692837 h 2692837"/>
                    <a:gd name="connsiteX3" fmla="*/ 0 w 2287577"/>
                    <a:gd name="connsiteY3" fmla="*/ 2119804 h 2692837"/>
                    <a:gd name="connsiteX4" fmla="*/ 6179 w 2287577"/>
                    <a:gd name="connsiteY4" fmla="*/ 2110143 h 2692837"/>
                    <a:gd name="connsiteX5" fmla="*/ 15371 w 2287577"/>
                    <a:gd name="connsiteY5" fmla="*/ 2113358 h 2692837"/>
                    <a:gd name="connsiteX6" fmla="*/ 1313529 w 2287577"/>
                    <a:gd name="connsiteY6" fmla="*/ 1783865 h 2692837"/>
                    <a:gd name="connsiteX7" fmla="*/ 1403390 w 2287577"/>
                    <a:gd name="connsiteY7" fmla="*/ 32247 h 269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7577" h="2692837">
                      <a:moveTo>
                        <a:pt x="1374243" y="0"/>
                      </a:moveTo>
                      <a:lnTo>
                        <a:pt x="2279558" y="642877"/>
                      </a:lnTo>
                      <a:cubicBezTo>
                        <a:pt x="2409044" y="2311565"/>
                        <a:pt x="927594" y="2692837"/>
                        <a:pt x="927594" y="2692837"/>
                      </a:cubicBezTo>
                      <a:lnTo>
                        <a:pt x="0" y="2119804"/>
                      </a:lnTo>
                      <a:lnTo>
                        <a:pt x="6179" y="2110143"/>
                      </a:lnTo>
                      <a:lnTo>
                        <a:pt x="15371" y="2113358"/>
                      </a:lnTo>
                      <a:cubicBezTo>
                        <a:pt x="460592" y="2245156"/>
                        <a:pt x="962070" y="2135325"/>
                        <a:pt x="1313529" y="1783865"/>
                      </a:cubicBezTo>
                      <a:cubicBezTo>
                        <a:pt x="1792791" y="1304604"/>
                        <a:pt x="1822745" y="546379"/>
                        <a:pt x="1403390" y="32247"/>
                      </a:cubicBezTo>
                      <a:close/>
                    </a:path>
                  </a:pathLst>
                </a:custGeom>
                <a:solidFill>
                  <a:schemeClr val="accent3">
                    <a:lumMod val="75000"/>
                    <a:alpha val="50000"/>
                  </a:schemeClr>
                </a:solidFill>
                <a:ln>
                  <a:noFill/>
                </a:ln>
                <a:effectLst/>
              </p:spPr>
              <p:txBody>
                <a:bodyPr wrap="square" lIns="0" tIns="0" rIns="0" bIns="0" anchor="ctr">
                  <a:noAutofit/>
                </a:bodyPr>
                <a:lstStyle/>
                <a:p>
                  <a:endParaRPr lang="en-US" sz="900" dirty="0">
                    <a:latin typeface="Lato" panose="020F0502020204030203" pitchFamily="34" charset="0"/>
                    <a:cs typeface="Arial" panose="020B0604020202020204" pitchFamily="34" charset="0"/>
                  </a:endParaRPr>
                </a:p>
              </p:txBody>
            </p:sp>
            <p:sp>
              <p:nvSpPr>
                <p:cNvPr id="18" name="AutoShape 13"/>
                <p:cNvSpPr>
                  <a:spLocks/>
                </p:cNvSpPr>
                <p:nvPr userDrawn="1"/>
              </p:nvSpPr>
              <p:spPr bwMode="auto">
                <a:xfrm>
                  <a:off x="13563261" y="9425441"/>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4"/>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2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grpSp>
          <p:grpSp>
            <p:nvGrpSpPr>
              <p:cNvPr id="19" name="Group 18"/>
              <p:cNvGrpSpPr/>
              <p:nvPr userDrawn="1"/>
            </p:nvGrpSpPr>
            <p:grpSpPr>
              <a:xfrm>
                <a:off x="19251613" y="4179316"/>
                <a:ext cx="3797300" cy="3797300"/>
                <a:chOff x="18828205" y="9201735"/>
                <a:chExt cx="3797300" cy="3797300"/>
              </a:xfrm>
            </p:grpSpPr>
            <p:sp>
              <p:nvSpPr>
                <p:cNvPr id="20" name="AutoShape 11"/>
                <p:cNvSpPr>
                  <a:spLocks/>
                </p:cNvSpPr>
                <p:nvPr userDrawn="1"/>
              </p:nvSpPr>
              <p:spPr bwMode="auto">
                <a:xfrm>
                  <a:off x="18828205" y="9201735"/>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2000" dirty="0">
                    <a:solidFill>
                      <a:srgbClr val="66C8BD"/>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sp>
              <p:nvSpPr>
                <p:cNvPr id="21" name="Freeform 20"/>
                <p:cNvSpPr>
                  <a:spLocks/>
                </p:cNvSpPr>
                <p:nvPr userDrawn="1"/>
              </p:nvSpPr>
              <p:spPr bwMode="auto">
                <a:xfrm>
                  <a:off x="20325218" y="10228410"/>
                  <a:ext cx="2287577" cy="2692837"/>
                </a:xfrm>
                <a:custGeom>
                  <a:avLst/>
                  <a:gdLst>
                    <a:gd name="connsiteX0" fmla="*/ 1374243 w 2287577"/>
                    <a:gd name="connsiteY0" fmla="*/ 0 h 2692837"/>
                    <a:gd name="connsiteX1" fmla="*/ 2279558 w 2287577"/>
                    <a:gd name="connsiteY1" fmla="*/ 642877 h 2692837"/>
                    <a:gd name="connsiteX2" fmla="*/ 927594 w 2287577"/>
                    <a:gd name="connsiteY2" fmla="*/ 2692837 h 2692837"/>
                    <a:gd name="connsiteX3" fmla="*/ 0 w 2287577"/>
                    <a:gd name="connsiteY3" fmla="*/ 2119804 h 2692837"/>
                    <a:gd name="connsiteX4" fmla="*/ 6179 w 2287577"/>
                    <a:gd name="connsiteY4" fmla="*/ 2110143 h 2692837"/>
                    <a:gd name="connsiteX5" fmla="*/ 15371 w 2287577"/>
                    <a:gd name="connsiteY5" fmla="*/ 2113358 h 2692837"/>
                    <a:gd name="connsiteX6" fmla="*/ 1313529 w 2287577"/>
                    <a:gd name="connsiteY6" fmla="*/ 1783865 h 2692837"/>
                    <a:gd name="connsiteX7" fmla="*/ 1403390 w 2287577"/>
                    <a:gd name="connsiteY7" fmla="*/ 32247 h 269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7577" h="2692837">
                      <a:moveTo>
                        <a:pt x="1374243" y="0"/>
                      </a:moveTo>
                      <a:lnTo>
                        <a:pt x="2279558" y="642877"/>
                      </a:lnTo>
                      <a:cubicBezTo>
                        <a:pt x="2409044" y="2311565"/>
                        <a:pt x="927594" y="2692837"/>
                        <a:pt x="927594" y="2692837"/>
                      </a:cubicBezTo>
                      <a:lnTo>
                        <a:pt x="0" y="2119804"/>
                      </a:lnTo>
                      <a:lnTo>
                        <a:pt x="6179" y="2110143"/>
                      </a:lnTo>
                      <a:lnTo>
                        <a:pt x="15371" y="2113358"/>
                      </a:lnTo>
                      <a:cubicBezTo>
                        <a:pt x="460592" y="2245156"/>
                        <a:pt x="962070" y="2135325"/>
                        <a:pt x="1313529" y="1783865"/>
                      </a:cubicBezTo>
                      <a:cubicBezTo>
                        <a:pt x="1792791" y="1304604"/>
                        <a:pt x="1822745" y="546379"/>
                        <a:pt x="1403390" y="32247"/>
                      </a:cubicBezTo>
                      <a:close/>
                    </a:path>
                  </a:pathLst>
                </a:custGeom>
                <a:solidFill>
                  <a:schemeClr val="accent2">
                    <a:lumMod val="75000"/>
                  </a:schemeClr>
                </a:solidFill>
                <a:ln>
                  <a:noFill/>
                </a:ln>
                <a:effectLst/>
              </p:spPr>
              <p:txBody>
                <a:bodyPr wrap="square" lIns="0" tIns="0" rIns="0" bIns="0" anchor="ctr">
                  <a:noAutofit/>
                </a:bodyPr>
                <a:lstStyle/>
                <a:p>
                  <a:endParaRPr lang="en-US" sz="900" dirty="0">
                    <a:latin typeface="Lato" panose="020F0502020204030203" pitchFamily="34" charset="0"/>
                    <a:cs typeface="Arial" panose="020B0604020202020204" pitchFamily="34" charset="0"/>
                  </a:endParaRPr>
                </a:p>
              </p:txBody>
            </p:sp>
            <p:sp>
              <p:nvSpPr>
                <p:cNvPr id="22" name="AutoShape 13"/>
                <p:cNvSpPr>
                  <a:spLocks/>
                </p:cNvSpPr>
                <p:nvPr userDrawn="1"/>
              </p:nvSpPr>
              <p:spPr bwMode="auto">
                <a:xfrm>
                  <a:off x="19404467" y="9758947"/>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2"/>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2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grpSp>
        </p:grpSp>
      </p:grpSp>
      <p:pic>
        <p:nvPicPr>
          <p:cNvPr id="24" name="Picture 23"/>
          <p:cNvPicPr>
            <a:picLocks noChangeAspect="1"/>
          </p:cNvPicPr>
          <p:nvPr userDrawn="1"/>
        </p:nvPicPr>
        <p:blipFill>
          <a:blip r:embed="rId3">
            <a:lum bright="2000"/>
          </a:blip>
          <a:stretch>
            <a:fillRect/>
          </a:stretch>
        </p:blipFill>
        <p:spPr>
          <a:xfrm>
            <a:off x="541146" y="1127020"/>
            <a:ext cx="5025253" cy="2139537"/>
          </a:xfrm>
          <a:prstGeom prst="rect">
            <a:avLst/>
          </a:prstGeom>
        </p:spPr>
      </p:pic>
    </p:spTree>
    <p:extLst>
      <p:ext uri="{BB962C8B-B14F-4D97-AF65-F5344CB8AC3E}">
        <p14:creationId xmlns:p14="http://schemas.microsoft.com/office/powerpoint/2010/main" val="17554003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4632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659396" y="437074"/>
            <a:ext cx="3659976" cy="800219"/>
          </a:xfrm>
          <a:prstGeom prst="rect">
            <a:avLst/>
          </a:prstGeom>
        </p:spPr>
        <p:txBody>
          <a:bodyPr wrap="none">
            <a:spAutoFit/>
          </a:bodyPr>
          <a:lstStyle>
            <a:lvl1pPr>
              <a:defRPr>
                <a:solidFill>
                  <a:schemeClr val="tx1"/>
                </a:solidFill>
              </a:defRPr>
            </a:lvl1pPr>
          </a:lstStyle>
          <a:p>
            <a:r>
              <a:rPr lang="en-US" dirty="0"/>
              <a:t>Sample Title</a:t>
            </a:r>
          </a:p>
        </p:txBody>
      </p:sp>
    </p:spTree>
    <p:extLst>
      <p:ext uri="{BB962C8B-B14F-4D97-AF65-F5344CB8AC3E}">
        <p14:creationId xmlns:p14="http://schemas.microsoft.com/office/powerpoint/2010/main" val="30524010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custom bg 1">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659396" y="437074"/>
            <a:ext cx="3659976" cy="800219"/>
          </a:xfrm>
          <a:prstGeom prst="rect">
            <a:avLst/>
          </a:prstGeom>
        </p:spPr>
        <p:txBody>
          <a:bodyPr wrap="none">
            <a:spAutoFit/>
          </a:bodyPr>
          <a:lstStyle>
            <a:lvl1pPr>
              <a:defRPr>
                <a:solidFill>
                  <a:schemeClr val="tx1"/>
                </a:solidFill>
              </a:defRPr>
            </a:lvl1pPr>
          </a:lstStyle>
          <a:p>
            <a:r>
              <a:rPr lang="en-US" dirty="0"/>
              <a:t>Sample Title</a:t>
            </a:r>
          </a:p>
        </p:txBody>
      </p:sp>
      <p:sp>
        <p:nvSpPr>
          <p:cNvPr id="4" name="AutoShape 5"/>
          <p:cNvSpPr>
            <a:spLocks/>
          </p:cNvSpPr>
          <p:nvPr/>
        </p:nvSpPr>
        <p:spPr bwMode="auto">
          <a:xfrm>
            <a:off x="0" y="5041900"/>
            <a:ext cx="12192000" cy="1816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25400" tIns="25400" rIns="25400" bIns="25400" numCol="1" spcCol="0" rtlCol="0" fromWordArt="0" anchor="ctr" anchorCtr="0" forceAA="0" compatLnSpc="1">
            <a:prstTxWarp prst="textNoShape">
              <a:avLst/>
            </a:prstTxWarp>
            <a:noAutofit/>
          </a:bodyPr>
          <a:lstStyle/>
          <a:p>
            <a:pPr marL="171450" marR="0" lvl="0" indent="0" eaLnBrk="1" latinLnBrk="0">
              <a:lnSpc>
                <a:spcPct val="100000"/>
              </a:lnSpc>
              <a:buClrTx/>
              <a:buSzTx/>
              <a:buFontTx/>
              <a:buNone/>
              <a:tabLst/>
            </a:pPr>
            <a:endParaRPr kumimoji="0" lang="en-US" sz="900" b="0" i="0" u="none" strike="noStrike" cap="none" normalizeH="0" baseline="0" dirty="0">
              <a:ln>
                <a:noFill/>
              </a:ln>
              <a:effectLst/>
              <a:latin typeface="+mj-lt"/>
              <a:cs typeface="Arial" panose="020B0604020202020204" pitchFamily="34" charset="0"/>
            </a:endParaRPr>
          </a:p>
        </p:txBody>
      </p:sp>
    </p:spTree>
    <p:extLst>
      <p:ext uri="{BB962C8B-B14F-4D97-AF65-F5344CB8AC3E}">
        <p14:creationId xmlns:p14="http://schemas.microsoft.com/office/powerpoint/2010/main" val="502280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D6D9D-C2D9-4D2C-A3C2-344370AAE7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FI"/>
          </a:p>
        </p:txBody>
      </p:sp>
      <p:sp>
        <p:nvSpPr>
          <p:cNvPr id="3" name="Text Placeholder 2">
            <a:extLst>
              <a:ext uri="{FF2B5EF4-FFF2-40B4-BE49-F238E27FC236}">
                <a16:creationId xmlns:a16="http://schemas.microsoft.com/office/drawing/2014/main" id="{31994A88-8501-4ADA-88C0-2CA4761508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FBBA968-25D2-4681-A59D-2047AB962F3C}"/>
              </a:ext>
            </a:extLst>
          </p:cNvPr>
          <p:cNvSpPr>
            <a:spLocks noGrp="1"/>
          </p:cNvSpPr>
          <p:nvPr>
            <p:ph type="dt" sz="half" idx="10"/>
          </p:nvPr>
        </p:nvSpPr>
        <p:spPr/>
        <p:txBody>
          <a:bodyPr/>
          <a:lstStyle/>
          <a:p>
            <a:fld id="{EC858AA3-F656-4A13-B015-B2D21B971D69}" type="datetimeFigureOut">
              <a:rPr lang="en-FI" smtClean="0"/>
              <a:t>19/10/2019</a:t>
            </a:fld>
            <a:endParaRPr lang="en-FI"/>
          </a:p>
        </p:txBody>
      </p:sp>
      <p:sp>
        <p:nvSpPr>
          <p:cNvPr id="5" name="Footer Placeholder 4">
            <a:extLst>
              <a:ext uri="{FF2B5EF4-FFF2-40B4-BE49-F238E27FC236}">
                <a16:creationId xmlns:a16="http://schemas.microsoft.com/office/drawing/2014/main" id="{1ECEC6DB-4BFD-4C53-9ECC-47BC64784E9A}"/>
              </a:ext>
            </a:extLst>
          </p:cNvPr>
          <p:cNvSpPr>
            <a:spLocks noGrp="1"/>
          </p:cNvSpPr>
          <p:nvPr>
            <p:ph type="ftr" sz="quarter" idx="11"/>
          </p:nvPr>
        </p:nvSpPr>
        <p:spPr/>
        <p:txBody>
          <a:bodyPr/>
          <a:lstStyle/>
          <a:p>
            <a:endParaRPr lang="en-FI"/>
          </a:p>
        </p:txBody>
      </p:sp>
      <p:sp>
        <p:nvSpPr>
          <p:cNvPr id="6" name="Slide Number Placeholder 5">
            <a:extLst>
              <a:ext uri="{FF2B5EF4-FFF2-40B4-BE49-F238E27FC236}">
                <a16:creationId xmlns:a16="http://schemas.microsoft.com/office/drawing/2014/main" id="{2387F742-D3A3-4756-95CE-3D443550C356}"/>
              </a:ext>
            </a:extLst>
          </p:cNvPr>
          <p:cNvSpPr>
            <a:spLocks noGrp="1"/>
          </p:cNvSpPr>
          <p:nvPr>
            <p:ph type="sldNum" sz="quarter" idx="12"/>
          </p:nvPr>
        </p:nvSpPr>
        <p:spPr/>
        <p:txBody>
          <a:bodyPr/>
          <a:lstStyle/>
          <a:p>
            <a:fld id="{709CE63A-5775-4984-9288-266128FCEBB2}" type="slidenum">
              <a:rPr lang="en-FI" smtClean="0"/>
              <a:t>‹#›</a:t>
            </a:fld>
            <a:endParaRPr lang="en-FI"/>
          </a:p>
        </p:txBody>
      </p:sp>
    </p:spTree>
    <p:extLst>
      <p:ext uri="{BB962C8B-B14F-4D97-AF65-F5344CB8AC3E}">
        <p14:creationId xmlns:p14="http://schemas.microsoft.com/office/powerpoint/2010/main" val="25890453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custom bg 2">
    <p:spTree>
      <p:nvGrpSpPr>
        <p:cNvPr id="1" name=""/>
        <p:cNvGrpSpPr/>
        <p:nvPr/>
      </p:nvGrpSpPr>
      <p:grpSpPr>
        <a:xfrm>
          <a:off x="0" y="0"/>
          <a:ext cx="0" cy="0"/>
          <a:chOff x="0" y="0"/>
          <a:chExt cx="0" cy="0"/>
        </a:xfrm>
      </p:grpSpPr>
      <p:sp>
        <p:nvSpPr>
          <p:cNvPr id="5" name="AutoShape 5"/>
          <p:cNvSpPr>
            <a:spLocks/>
          </p:cNvSpPr>
          <p:nvPr/>
        </p:nvSpPr>
        <p:spPr bwMode="auto">
          <a:xfrm>
            <a:off x="-38100" y="5041900"/>
            <a:ext cx="12274550" cy="1892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25400" tIns="25400" rIns="25400" bIns="25400" numCol="1" spcCol="0" rtlCol="0" fromWordArt="0" anchor="ctr" anchorCtr="0" forceAA="0" compatLnSpc="1">
            <a:prstTxWarp prst="textNoShape">
              <a:avLst/>
            </a:prstTxWarp>
            <a:noAutofit/>
          </a:bodyPr>
          <a:lstStyle/>
          <a:p>
            <a:pPr marL="171450" marR="0" lvl="0" indent="0" eaLnBrk="1" latinLnBrk="0">
              <a:lnSpc>
                <a:spcPct val="100000"/>
              </a:lnSpc>
              <a:buClrTx/>
              <a:buSzTx/>
              <a:buFontTx/>
              <a:buNone/>
              <a:tabLst/>
            </a:pPr>
            <a:endParaRPr kumimoji="0" lang="en-US" sz="900" b="0" i="0" u="none" strike="noStrike" cap="none" normalizeH="0" baseline="0" dirty="0">
              <a:ln>
                <a:noFill/>
              </a:ln>
              <a:effectLst/>
              <a:latin typeface="+mj-lt"/>
              <a:cs typeface="Arial" panose="020B0604020202020204" pitchFamily="34" charset="0"/>
            </a:endParaRPr>
          </a:p>
        </p:txBody>
      </p:sp>
      <p:sp>
        <p:nvSpPr>
          <p:cNvPr id="6" name="Symbol zastępczy tekstu 3"/>
          <p:cNvSpPr>
            <a:spLocks noGrp="1"/>
          </p:cNvSpPr>
          <p:nvPr>
            <p:ph type="body" sz="quarter" idx="10" hasCustomPrompt="1"/>
          </p:nvPr>
        </p:nvSpPr>
        <p:spPr>
          <a:xfrm>
            <a:off x="3128976" y="6043039"/>
            <a:ext cx="5940399" cy="540184"/>
          </a:xfrm>
          <a:prstGeom prst="rect">
            <a:avLst/>
          </a:prstGeom>
        </p:spPr>
        <p:txBody>
          <a:bodyPr>
            <a:noAutofit/>
          </a:bodyPr>
          <a:lstStyle>
            <a:lvl1pPr algn="ctr">
              <a:defRPr sz="2200" b="1" baseline="0">
                <a:solidFill>
                  <a:schemeClr val="tx1"/>
                </a:solidFill>
                <a:latin typeface="Aleo" panose="020F0502020204030203" pitchFamily="34" charset="0"/>
              </a:defRPr>
            </a:lvl1pPr>
            <a:lvl2pPr algn="ctr">
              <a:defRPr/>
            </a:lvl2pPr>
            <a:lvl3pPr algn="ctr">
              <a:defRPr/>
            </a:lvl3pPr>
            <a:lvl4pPr algn="ctr">
              <a:defRPr/>
            </a:lvl4pPr>
            <a:lvl5pPr algn="ctr">
              <a:defRPr/>
            </a:lvl5pPr>
          </a:lstStyle>
          <a:p>
            <a:pPr lvl="0"/>
            <a:r>
              <a:rPr lang="en-US" dirty="0"/>
              <a:t>Click here to add your own subtitle</a:t>
            </a:r>
            <a:endParaRPr lang="pl-PL" dirty="0"/>
          </a:p>
        </p:txBody>
      </p:sp>
      <p:sp>
        <p:nvSpPr>
          <p:cNvPr id="9" name="Tytuł 8"/>
          <p:cNvSpPr>
            <a:spLocks noGrp="1"/>
          </p:cNvSpPr>
          <p:nvPr>
            <p:ph type="title" hasCustomPrompt="1"/>
          </p:nvPr>
        </p:nvSpPr>
        <p:spPr>
          <a:xfrm>
            <a:off x="4269188" y="5237695"/>
            <a:ext cx="3659976" cy="800219"/>
          </a:xfrm>
          <a:prstGeom prst="rect">
            <a:avLst/>
          </a:prstGeom>
        </p:spPr>
        <p:txBody>
          <a:bodyPr wrap="none">
            <a:spAutoFit/>
          </a:bodyPr>
          <a:lstStyle>
            <a:lvl1pPr algn="ctr">
              <a:defRPr baseline="0">
                <a:solidFill>
                  <a:schemeClr val="tx1"/>
                </a:solidFill>
              </a:defRPr>
            </a:lvl1pPr>
          </a:lstStyle>
          <a:p>
            <a:r>
              <a:rPr lang="en-US" dirty="0"/>
              <a:t>Sample Title</a:t>
            </a:r>
          </a:p>
        </p:txBody>
      </p:sp>
    </p:spTree>
    <p:extLst>
      <p:ext uri="{BB962C8B-B14F-4D97-AF65-F5344CB8AC3E}">
        <p14:creationId xmlns:p14="http://schemas.microsoft.com/office/powerpoint/2010/main" val="32250766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custom bg 3">
    <p:spTree>
      <p:nvGrpSpPr>
        <p:cNvPr id="1" name=""/>
        <p:cNvGrpSpPr/>
        <p:nvPr/>
      </p:nvGrpSpPr>
      <p:grpSpPr>
        <a:xfrm>
          <a:off x="0" y="0"/>
          <a:ext cx="0" cy="0"/>
          <a:chOff x="0" y="0"/>
          <a:chExt cx="0" cy="0"/>
        </a:xfrm>
      </p:grpSpPr>
      <p:sp>
        <p:nvSpPr>
          <p:cNvPr id="11" name="AutoShape 1"/>
          <p:cNvSpPr>
            <a:spLocks/>
          </p:cNvSpPr>
          <p:nvPr/>
        </p:nvSpPr>
        <p:spPr bwMode="auto">
          <a:xfrm>
            <a:off x="6115050" y="0"/>
            <a:ext cx="6083300" cy="685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25400" tIns="25400" rIns="25400" bIns="25400" numCol="1" spcCol="0" rtlCol="0" fromWordArt="0" anchor="ctr" anchorCtr="0" forceAA="0" compatLnSpc="1">
            <a:prstTxWarp prst="textNoShape">
              <a:avLst/>
            </a:prstTxWarp>
            <a:noAutofit/>
          </a:bodyPr>
          <a:lstStyle/>
          <a:p>
            <a:pPr marL="171450" marR="0" lvl="0" indent="0" eaLnBrk="1" latinLnBrk="0">
              <a:lnSpc>
                <a:spcPct val="100000"/>
              </a:lnSpc>
              <a:buClrTx/>
              <a:buSzTx/>
              <a:buFontTx/>
              <a:buNone/>
              <a:tabLst/>
            </a:pPr>
            <a:r>
              <a:rPr kumimoji="0" lang="en-US" sz="900" b="0" i="0" u="none" strike="noStrike" cap="none" normalizeH="0" baseline="0" dirty="0">
                <a:ln>
                  <a:noFill/>
                </a:ln>
                <a:effectLst/>
                <a:latin typeface="+mj-lt"/>
                <a:cs typeface="Arial" panose="020B0604020202020204" pitchFamily="34" charset="0"/>
              </a:rPr>
              <a:t> </a:t>
            </a:r>
          </a:p>
        </p:txBody>
      </p:sp>
      <p:sp>
        <p:nvSpPr>
          <p:cNvPr id="8" name="Tytuł 7"/>
          <p:cNvSpPr>
            <a:spLocks noGrp="1"/>
          </p:cNvSpPr>
          <p:nvPr>
            <p:ph type="title" hasCustomPrompt="1"/>
          </p:nvPr>
        </p:nvSpPr>
        <p:spPr>
          <a:xfrm>
            <a:off x="659396" y="437074"/>
            <a:ext cx="3659976" cy="800219"/>
          </a:xfrm>
          <a:prstGeom prst="rect">
            <a:avLst/>
          </a:prstGeom>
        </p:spPr>
        <p:txBody>
          <a:bodyPr wrap="none">
            <a:spAutoFit/>
          </a:bodyPr>
          <a:lstStyle>
            <a:lvl1pPr>
              <a:defRPr>
                <a:solidFill>
                  <a:schemeClr val="tx1"/>
                </a:solidFill>
              </a:defRPr>
            </a:lvl1pPr>
          </a:lstStyle>
          <a:p>
            <a:r>
              <a:rPr lang="en-US" dirty="0"/>
              <a:t>Sample Title</a:t>
            </a:r>
          </a:p>
        </p:txBody>
      </p:sp>
    </p:spTree>
    <p:extLst>
      <p:ext uri="{BB962C8B-B14F-4D97-AF65-F5344CB8AC3E}">
        <p14:creationId xmlns:p14="http://schemas.microsoft.com/office/powerpoint/2010/main" val="1374222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ustom bg 4">
    <p:spTree>
      <p:nvGrpSpPr>
        <p:cNvPr id="1" name=""/>
        <p:cNvGrpSpPr/>
        <p:nvPr/>
      </p:nvGrpSpPr>
      <p:grpSpPr>
        <a:xfrm>
          <a:off x="0" y="0"/>
          <a:ext cx="0" cy="0"/>
          <a:chOff x="0" y="0"/>
          <a:chExt cx="0" cy="0"/>
        </a:xfrm>
      </p:grpSpPr>
      <p:sp>
        <p:nvSpPr>
          <p:cNvPr id="4" name="AutoShape 1"/>
          <p:cNvSpPr>
            <a:spLocks/>
          </p:cNvSpPr>
          <p:nvPr/>
        </p:nvSpPr>
        <p:spPr bwMode="auto">
          <a:xfrm>
            <a:off x="4362450" y="-7144"/>
            <a:ext cx="7862094" cy="6900069"/>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46" y="23"/>
                </a:moveTo>
                <a:lnTo>
                  <a:pt x="21530" y="0"/>
                </a:lnTo>
                <a:lnTo>
                  <a:pt x="21600" y="21600"/>
                </a:lnTo>
                <a:lnTo>
                  <a:pt x="0" y="21547"/>
                </a:lnTo>
                <a:lnTo>
                  <a:pt x="9246" y="23"/>
                </a:lnTo>
                <a:close/>
              </a:path>
            </a:pathLst>
          </a:cu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25400" tIns="25400" rIns="25400" bIns="25400" numCol="1" spcCol="0" rtlCol="0" fromWordArt="0" anchor="ctr" anchorCtr="0" forceAA="0" compatLnSpc="1">
            <a:prstTxWarp prst="textNoShape">
              <a:avLst/>
            </a:prstTxWarp>
            <a:noAutofit/>
          </a:bodyPr>
          <a:lstStyle/>
          <a:p>
            <a:pPr marL="171450" marR="0" lvl="0" indent="0" eaLnBrk="1" latinLnBrk="0">
              <a:lnSpc>
                <a:spcPct val="100000"/>
              </a:lnSpc>
              <a:buClrTx/>
              <a:buSzTx/>
              <a:buFontTx/>
              <a:buNone/>
              <a:tabLst/>
            </a:pPr>
            <a:endParaRPr kumimoji="0" lang="en-US" sz="900" b="0" i="0" u="none" strike="noStrike" cap="none" normalizeH="0" baseline="0" dirty="0">
              <a:ln>
                <a:noFill/>
              </a:ln>
              <a:effectLst/>
              <a:latin typeface="+mj-lt"/>
              <a:cs typeface="Arial" panose="020B0604020202020204" pitchFamily="34" charset="0"/>
            </a:endParaRPr>
          </a:p>
        </p:txBody>
      </p:sp>
      <p:sp>
        <p:nvSpPr>
          <p:cNvPr id="8" name="Tytuł 7"/>
          <p:cNvSpPr>
            <a:spLocks noGrp="1"/>
          </p:cNvSpPr>
          <p:nvPr>
            <p:ph type="title" hasCustomPrompt="1"/>
          </p:nvPr>
        </p:nvSpPr>
        <p:spPr>
          <a:xfrm>
            <a:off x="659396" y="437074"/>
            <a:ext cx="3659976" cy="800219"/>
          </a:xfrm>
          <a:prstGeom prst="rect">
            <a:avLst/>
          </a:prstGeom>
        </p:spPr>
        <p:txBody>
          <a:bodyPr wrap="none">
            <a:spAutoFit/>
          </a:bodyPr>
          <a:lstStyle>
            <a:lvl1pPr>
              <a:defRPr>
                <a:solidFill>
                  <a:schemeClr val="tx1"/>
                </a:solidFill>
              </a:defRPr>
            </a:lvl1pPr>
          </a:lstStyle>
          <a:p>
            <a:r>
              <a:rPr lang="en-US" dirty="0"/>
              <a:t>Sample Title</a:t>
            </a:r>
          </a:p>
        </p:txBody>
      </p:sp>
    </p:spTree>
    <p:extLst>
      <p:ext uri="{BB962C8B-B14F-4D97-AF65-F5344CB8AC3E}">
        <p14:creationId xmlns:p14="http://schemas.microsoft.com/office/powerpoint/2010/main" val="4882434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custom bg 5">
    <p:spTree>
      <p:nvGrpSpPr>
        <p:cNvPr id="1" name=""/>
        <p:cNvGrpSpPr/>
        <p:nvPr/>
      </p:nvGrpSpPr>
      <p:grpSpPr>
        <a:xfrm>
          <a:off x="0" y="0"/>
          <a:ext cx="0" cy="0"/>
          <a:chOff x="0" y="0"/>
          <a:chExt cx="0" cy="0"/>
        </a:xfrm>
      </p:grpSpPr>
      <p:sp>
        <p:nvSpPr>
          <p:cNvPr id="8" name="Tytuł 7"/>
          <p:cNvSpPr>
            <a:spLocks noGrp="1"/>
          </p:cNvSpPr>
          <p:nvPr>
            <p:ph type="title" hasCustomPrompt="1"/>
          </p:nvPr>
        </p:nvSpPr>
        <p:spPr>
          <a:xfrm>
            <a:off x="659396" y="437074"/>
            <a:ext cx="3659976" cy="800219"/>
          </a:xfrm>
          <a:prstGeom prst="rect">
            <a:avLst/>
          </a:prstGeom>
        </p:spPr>
        <p:txBody>
          <a:bodyPr wrap="none">
            <a:spAutoFit/>
          </a:bodyPr>
          <a:lstStyle>
            <a:lvl1pPr>
              <a:defRPr>
                <a:solidFill>
                  <a:schemeClr val="tx1"/>
                </a:solidFill>
              </a:defRPr>
            </a:lvl1pPr>
          </a:lstStyle>
          <a:p>
            <a:r>
              <a:rPr lang="en-US" dirty="0"/>
              <a:t>Sample Title</a:t>
            </a:r>
          </a:p>
        </p:txBody>
      </p:sp>
      <p:sp>
        <p:nvSpPr>
          <p:cNvPr id="6" name="AutoShape 1"/>
          <p:cNvSpPr>
            <a:spLocks/>
          </p:cNvSpPr>
          <p:nvPr/>
        </p:nvSpPr>
        <p:spPr bwMode="auto">
          <a:xfrm>
            <a:off x="0" y="1917700"/>
            <a:ext cx="12185650" cy="2235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25400" tIns="25400" rIns="25400" bIns="25400" numCol="1" spcCol="0" rtlCol="0" fromWordArt="0" anchor="ctr" anchorCtr="0" forceAA="0" compatLnSpc="1">
            <a:prstTxWarp prst="textNoShape">
              <a:avLst/>
            </a:prstTxWarp>
            <a:noAutofit/>
          </a:bodyPr>
          <a:lstStyle/>
          <a:p>
            <a:pPr marL="171450" marR="0" lvl="0" indent="0" eaLnBrk="1" latinLnBrk="0">
              <a:lnSpc>
                <a:spcPct val="100000"/>
              </a:lnSpc>
              <a:buClrTx/>
              <a:buSzTx/>
              <a:buFontTx/>
              <a:buNone/>
              <a:tabLst/>
            </a:pPr>
            <a:endParaRPr kumimoji="0" lang="en-US" sz="900" b="0" i="0" u="none" strike="noStrike" cap="none" normalizeH="0" baseline="0" dirty="0">
              <a:ln>
                <a:noFill/>
              </a:ln>
              <a:effectLst/>
              <a:latin typeface="+mj-lt"/>
              <a:cs typeface="Arial" panose="020B0604020202020204" pitchFamily="34" charset="0"/>
            </a:endParaRPr>
          </a:p>
        </p:txBody>
      </p:sp>
    </p:spTree>
    <p:extLst>
      <p:ext uri="{BB962C8B-B14F-4D97-AF65-F5344CB8AC3E}">
        <p14:creationId xmlns:p14="http://schemas.microsoft.com/office/powerpoint/2010/main" val="41530177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custom placeholder 2">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tx1"/>
          </a:solidFill>
          <a:ln>
            <a:noFill/>
          </a:ln>
          <a:effectLst/>
        </p:spPr>
        <p:txBody>
          <a:bodyPr lIns="0" tIns="0" rIns="0" bIns="0" rtlCol="0" anchor="ctr"/>
          <a:lstStyle/>
          <a:p>
            <a:pPr algn="ctr"/>
            <a:endParaRPr lang="pl-PL" sz="2000" dirty="0">
              <a:solidFill>
                <a:srgbClr val="FFFFFF"/>
              </a:solidFill>
              <a:effectLst>
                <a:outerShdw blurRad="38100" dist="38100" dir="2700000" algn="tl">
                  <a:srgbClr val="000000"/>
                </a:outerShdw>
              </a:effectLst>
              <a:latin typeface="Aleo" panose="020F0502020204030203" pitchFamily="34" charset="0"/>
              <a:cs typeface="Arial" panose="020B0604020202020204" pitchFamily="34" charset="0"/>
            </a:endParaRPr>
          </a:p>
        </p:txBody>
      </p:sp>
      <p:sp>
        <p:nvSpPr>
          <p:cNvPr id="5" name="Picture Placeholder 4"/>
          <p:cNvSpPr>
            <a:spLocks noGrp="1"/>
          </p:cNvSpPr>
          <p:nvPr>
            <p:ph type="pic" sz="quarter" idx="10" hasCustomPrompt="1"/>
          </p:nvPr>
        </p:nvSpPr>
        <p:spPr>
          <a:xfrm>
            <a:off x="0" y="0"/>
            <a:ext cx="12192000" cy="6858000"/>
          </a:xfrm>
          <a:prstGeom prst="rect">
            <a:avLst/>
          </a:prstGeom>
        </p:spPr>
        <p:txBody>
          <a:bodyPr/>
          <a:lstStyle/>
          <a:p>
            <a:r>
              <a:rPr lang="en-US" dirty="0"/>
              <a:t> </a:t>
            </a:r>
          </a:p>
        </p:txBody>
      </p:sp>
      <p:sp>
        <p:nvSpPr>
          <p:cNvPr id="3" name="Tytuł 7"/>
          <p:cNvSpPr>
            <a:spLocks noGrp="1"/>
          </p:cNvSpPr>
          <p:nvPr>
            <p:ph type="title" hasCustomPrompt="1"/>
          </p:nvPr>
        </p:nvSpPr>
        <p:spPr>
          <a:xfrm>
            <a:off x="659396" y="437074"/>
            <a:ext cx="5695790" cy="1508105"/>
          </a:xfrm>
          <a:prstGeom prst="rect">
            <a:avLst/>
          </a:prstGeom>
        </p:spPr>
        <p:txBody>
          <a:bodyPr wrap="none">
            <a:spAutoFit/>
          </a:bodyPr>
          <a:lstStyle>
            <a:lvl1pPr>
              <a:defRPr baseline="0">
                <a:solidFill>
                  <a:srgbClr val="FFFFFF"/>
                </a:solidFill>
              </a:defRPr>
            </a:lvl1pPr>
          </a:lstStyle>
          <a:p>
            <a:r>
              <a:rPr lang="en-US" dirty="0"/>
              <a:t>Put here your own</a:t>
            </a:r>
            <a:br>
              <a:rPr lang="en-US" dirty="0"/>
            </a:br>
            <a:r>
              <a:rPr lang="en-US" dirty="0"/>
              <a:t>picture background</a:t>
            </a:r>
          </a:p>
        </p:txBody>
      </p:sp>
    </p:spTree>
    <p:extLst>
      <p:ext uri="{BB962C8B-B14F-4D97-AF65-F5344CB8AC3E}">
        <p14:creationId xmlns:p14="http://schemas.microsoft.com/office/powerpoint/2010/main" val="37095261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custom placeholder 3">
    <p:spTree>
      <p:nvGrpSpPr>
        <p:cNvPr id="1" name=""/>
        <p:cNvGrpSpPr/>
        <p:nvPr/>
      </p:nvGrpSpPr>
      <p:grpSpPr>
        <a:xfrm>
          <a:off x="0" y="0"/>
          <a:ext cx="0" cy="0"/>
          <a:chOff x="0" y="0"/>
          <a:chExt cx="0" cy="0"/>
        </a:xfrm>
      </p:grpSpPr>
      <p:sp>
        <p:nvSpPr>
          <p:cNvPr id="8" name="Rectangle 7"/>
          <p:cNvSpPr/>
          <p:nvPr userDrawn="1"/>
        </p:nvSpPr>
        <p:spPr bwMode="auto">
          <a:xfrm>
            <a:off x="0" y="0"/>
            <a:ext cx="12192000" cy="6858000"/>
          </a:xfrm>
          <a:prstGeom prst="rect">
            <a:avLst/>
          </a:prstGeom>
          <a:solidFill>
            <a:schemeClr val="tx1"/>
          </a:solidFill>
          <a:ln>
            <a:noFill/>
          </a:ln>
          <a:effectLst/>
        </p:spPr>
        <p:txBody>
          <a:bodyPr lIns="0" tIns="0" rIns="0" bIns="0" rtlCol="0" anchor="ctr"/>
          <a:lstStyle/>
          <a:p>
            <a:pPr algn="ctr"/>
            <a:endParaRPr lang="pl-PL" sz="2000" dirty="0">
              <a:solidFill>
                <a:srgbClr val="FFFFFF"/>
              </a:solidFill>
              <a:effectLst>
                <a:outerShdw blurRad="38100" dist="38100" dir="2700000" algn="tl">
                  <a:srgbClr val="000000"/>
                </a:outerShdw>
              </a:effectLst>
              <a:latin typeface="Aleo" panose="020F0502020204030203" pitchFamily="34" charset="0"/>
              <a:cs typeface="Arial" panose="020B0604020202020204" pitchFamily="34" charset="0"/>
            </a:endParaRPr>
          </a:p>
        </p:txBody>
      </p:sp>
      <p:sp>
        <p:nvSpPr>
          <p:cNvPr id="5" name="Picture Placeholder 4"/>
          <p:cNvSpPr>
            <a:spLocks noGrp="1"/>
          </p:cNvSpPr>
          <p:nvPr>
            <p:ph type="pic" sz="quarter" idx="10" hasCustomPrompt="1"/>
          </p:nvPr>
        </p:nvSpPr>
        <p:spPr>
          <a:xfrm>
            <a:off x="0" y="0"/>
            <a:ext cx="12192000" cy="6858000"/>
          </a:xfrm>
          <a:prstGeom prst="rect">
            <a:avLst/>
          </a:prstGeom>
          <a:noFill/>
        </p:spPr>
        <p:txBody>
          <a:bodyPr/>
          <a:lstStyle/>
          <a:p>
            <a:r>
              <a:rPr lang="en-US" dirty="0"/>
              <a:t> </a:t>
            </a:r>
          </a:p>
        </p:txBody>
      </p:sp>
      <p:sp>
        <p:nvSpPr>
          <p:cNvPr id="7" name="Text Placeholder 6"/>
          <p:cNvSpPr>
            <a:spLocks noGrp="1"/>
          </p:cNvSpPr>
          <p:nvPr>
            <p:ph type="body" sz="quarter" idx="11" hasCustomPrompt="1"/>
          </p:nvPr>
        </p:nvSpPr>
        <p:spPr>
          <a:xfrm>
            <a:off x="-6350" y="4819650"/>
            <a:ext cx="12198350" cy="1803400"/>
          </a:xfrm>
          <a:prstGeom prst="rect">
            <a:avLst/>
          </a:prstGeom>
          <a:solidFill>
            <a:srgbClr val="FFFFFF">
              <a:alpha val="89999"/>
            </a:srgbClr>
          </a:solidFill>
          <a:ln w="12700" cap="flat" cmpd="sng">
            <a:solidFill>
              <a:srgbClr val="FFFFFF"/>
            </a:solidFill>
            <a:prstDash val="solid"/>
            <a:miter lim="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nchor="ctr"/>
          <a:lstStyle>
            <a:lvl1pPr>
              <a:defRPr lang="en-US" sz="2000" dirty="0">
                <a:solidFill>
                  <a:srgbClr val="FFFFFF"/>
                </a:solidFill>
                <a:effectLst>
                  <a:outerShdw blurRad="38100" dist="38100" dir="2700000" algn="tl">
                    <a:srgbClr val="C0C0C0"/>
                  </a:outerShdw>
                </a:effectLst>
                <a:latin typeface="Lato" panose="020F0502020204030203" pitchFamily="34" charset="0"/>
                <a:ea typeface="Lato" panose="020F0502020204030203" pitchFamily="34" charset="0"/>
                <a:cs typeface="Arial" panose="020B0604020202020204" pitchFamily="34" charset="0"/>
                <a:sym typeface="Gill Sans" charset="0"/>
              </a:defRPr>
            </a:lvl1pPr>
          </a:lstStyle>
          <a:p>
            <a:pPr lvl="0" algn="ctr" defTabSz="292100"/>
            <a:r>
              <a:rPr lang="en-US" dirty="0"/>
              <a:t> </a:t>
            </a:r>
          </a:p>
        </p:txBody>
      </p:sp>
      <p:sp>
        <p:nvSpPr>
          <p:cNvPr id="11" name="Text Placeholder 10"/>
          <p:cNvSpPr>
            <a:spLocks noGrp="1"/>
          </p:cNvSpPr>
          <p:nvPr>
            <p:ph type="body" sz="quarter" idx="12" hasCustomPrompt="1"/>
          </p:nvPr>
        </p:nvSpPr>
        <p:spPr>
          <a:xfrm>
            <a:off x="1698625" y="5165894"/>
            <a:ext cx="8788400" cy="1015663"/>
          </a:xfrm>
          <a:prstGeom prst="rect">
            <a:avLst/>
          </a:prstGeom>
        </p:spPr>
        <p:txBody>
          <a:bodyPr wrap="square" anchor="ctr">
            <a:spAutoFit/>
          </a:bodyPr>
          <a:lstStyle>
            <a:lvl1pPr algn="ctr">
              <a:defRPr sz="2000" baseline="0"/>
            </a:lvl1pPr>
          </a:lstStyle>
          <a:p>
            <a:pPr lvl="0"/>
            <a:r>
              <a:rPr lang="en-US" dirty="0"/>
              <a:t> Describe your thoughts with Lorem ipsum dolor sit </a:t>
            </a:r>
            <a:r>
              <a:rPr lang="en-US" dirty="0" err="1"/>
              <a:t>amet</a:t>
            </a:r>
            <a:r>
              <a:rPr lang="en-US" dirty="0"/>
              <a:t>, as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dolor </a:t>
            </a:r>
            <a:r>
              <a:rPr lang="en-US" dirty="0" err="1"/>
              <a:t>odio</a:t>
            </a:r>
            <a:r>
              <a:rPr lang="en-US" dirty="0"/>
              <a:t>, </a:t>
            </a:r>
            <a:r>
              <a:rPr lang="en-US" dirty="0" err="1"/>
              <a:t>aliquet</a:t>
            </a:r>
            <a:r>
              <a:rPr lang="en-US" dirty="0"/>
              <a:t> </a:t>
            </a:r>
            <a:r>
              <a:rPr lang="en-US" dirty="0" err="1"/>
              <a:t>vel</a:t>
            </a:r>
            <a:r>
              <a:rPr lang="en-US" dirty="0"/>
              <a:t> </a:t>
            </a:r>
            <a:r>
              <a:rPr lang="en-US" dirty="0" err="1"/>
              <a:t>tincidunt</a:t>
            </a:r>
            <a:r>
              <a:rPr lang="en-US" dirty="0"/>
              <a:t> </a:t>
            </a:r>
            <a:r>
              <a:rPr lang="en-US" dirty="0" err="1"/>
              <a:t>eu</a:t>
            </a:r>
            <a:r>
              <a:rPr lang="en-US" dirty="0"/>
              <a:t>, </a:t>
            </a:r>
            <a:r>
              <a:rPr lang="en-US" dirty="0" err="1"/>
              <a:t>lobortis</a:t>
            </a:r>
            <a:r>
              <a:rPr lang="en-US" dirty="0"/>
              <a:t> at </a:t>
            </a:r>
            <a:r>
              <a:rPr lang="en-US" dirty="0" err="1"/>
              <a:t>justo</a:t>
            </a:r>
            <a:r>
              <a:rPr lang="en-US" dirty="0"/>
              <a:t>. </a:t>
            </a:r>
            <a:r>
              <a:rPr lang="en-US" dirty="0" err="1"/>
              <a:t>Sed</a:t>
            </a:r>
            <a:r>
              <a:rPr lang="en-US" dirty="0"/>
              <a:t> </a:t>
            </a:r>
            <a:r>
              <a:rPr lang="en-US" dirty="0" err="1"/>
              <a:t>tristique</a:t>
            </a:r>
            <a:r>
              <a:rPr lang="en-US" dirty="0"/>
              <a:t> dui </a:t>
            </a:r>
            <a:r>
              <a:rPr lang="en-US" dirty="0" err="1"/>
              <a:t>adipiscing</a:t>
            </a:r>
            <a:r>
              <a:rPr lang="en-US" dirty="0"/>
              <a:t> magna </a:t>
            </a:r>
            <a:r>
              <a:rPr lang="en-US" dirty="0" err="1"/>
              <a:t>interdum</a:t>
            </a:r>
            <a:r>
              <a:rPr lang="en-US" dirty="0"/>
              <a:t>, </a:t>
            </a:r>
            <a:r>
              <a:rPr lang="en-US" dirty="0" err="1"/>
              <a:t>sed</a:t>
            </a:r>
            <a:r>
              <a:rPr lang="en-US" dirty="0"/>
              <a:t> </a:t>
            </a:r>
            <a:r>
              <a:rPr lang="en-US" dirty="0" err="1"/>
              <a:t>molestie</a:t>
            </a:r>
            <a:r>
              <a:rPr lang="en-US" dirty="0"/>
              <a:t> </a:t>
            </a:r>
            <a:r>
              <a:rPr lang="en-US" dirty="0" err="1"/>
              <a:t>nunc</a:t>
            </a:r>
            <a:r>
              <a:rPr lang="en-US" dirty="0"/>
              <a:t> </a:t>
            </a:r>
            <a:r>
              <a:rPr lang="en-US" dirty="0" err="1"/>
              <a:t>vulputate</a:t>
            </a:r>
            <a:r>
              <a:rPr lang="en-US" dirty="0"/>
              <a:t>. </a:t>
            </a:r>
          </a:p>
        </p:txBody>
      </p:sp>
      <p:sp>
        <p:nvSpPr>
          <p:cNvPr id="3" name="Tytuł 7"/>
          <p:cNvSpPr>
            <a:spLocks noGrp="1"/>
          </p:cNvSpPr>
          <p:nvPr>
            <p:ph type="title" hasCustomPrompt="1"/>
          </p:nvPr>
        </p:nvSpPr>
        <p:spPr>
          <a:xfrm>
            <a:off x="659396" y="437074"/>
            <a:ext cx="5695790" cy="1508105"/>
          </a:xfrm>
          <a:prstGeom prst="rect">
            <a:avLst/>
          </a:prstGeom>
        </p:spPr>
        <p:txBody>
          <a:bodyPr wrap="none">
            <a:spAutoFit/>
          </a:bodyPr>
          <a:lstStyle>
            <a:lvl1pPr>
              <a:defRPr baseline="0">
                <a:solidFill>
                  <a:srgbClr val="FFFFFF"/>
                </a:solidFill>
              </a:defRPr>
            </a:lvl1pPr>
          </a:lstStyle>
          <a:p>
            <a:r>
              <a:rPr lang="en-US" dirty="0"/>
              <a:t>Put here your own</a:t>
            </a:r>
            <a:br>
              <a:rPr lang="en-US" dirty="0"/>
            </a:br>
            <a:r>
              <a:rPr lang="en-US" dirty="0"/>
              <a:t>picture background</a:t>
            </a:r>
          </a:p>
        </p:txBody>
      </p:sp>
    </p:spTree>
    <p:extLst>
      <p:ext uri="{BB962C8B-B14F-4D97-AF65-F5344CB8AC3E}">
        <p14:creationId xmlns:p14="http://schemas.microsoft.com/office/powerpoint/2010/main" val="8824951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custom placeholder 4">
    <p:spTree>
      <p:nvGrpSpPr>
        <p:cNvPr id="1" name=""/>
        <p:cNvGrpSpPr/>
        <p:nvPr/>
      </p:nvGrpSpPr>
      <p:grpSpPr>
        <a:xfrm>
          <a:off x="0" y="0"/>
          <a:ext cx="0" cy="0"/>
          <a:chOff x="0" y="0"/>
          <a:chExt cx="0" cy="0"/>
        </a:xfrm>
      </p:grpSpPr>
      <p:sp>
        <p:nvSpPr>
          <p:cNvPr id="6" name="Rectangle 5"/>
          <p:cNvSpPr/>
          <p:nvPr userDrawn="1"/>
        </p:nvSpPr>
        <p:spPr bwMode="auto">
          <a:xfrm>
            <a:off x="6486525" y="0"/>
            <a:ext cx="5705475" cy="6858000"/>
          </a:xfrm>
          <a:prstGeom prst="rect">
            <a:avLst/>
          </a:prstGeom>
          <a:solidFill>
            <a:schemeClr val="tx1"/>
          </a:solidFill>
          <a:ln>
            <a:noFill/>
          </a:ln>
          <a:effectLst/>
        </p:spPr>
        <p:txBody>
          <a:bodyPr lIns="0" tIns="0" rIns="0" bIns="0" rtlCol="0" anchor="ctr"/>
          <a:lstStyle/>
          <a:p>
            <a:pPr algn="ctr"/>
            <a:endParaRPr lang="pl-PL" sz="2000" dirty="0">
              <a:solidFill>
                <a:srgbClr val="FFFFFF"/>
              </a:solidFill>
              <a:effectLst>
                <a:outerShdw blurRad="38100" dist="38100" dir="2700000" algn="tl">
                  <a:srgbClr val="000000"/>
                </a:outerShdw>
              </a:effectLst>
              <a:latin typeface="Aleo" panose="020F0502020204030203" pitchFamily="34" charset="0"/>
              <a:cs typeface="Arial" panose="020B0604020202020204" pitchFamily="34" charset="0"/>
            </a:endParaRPr>
          </a:p>
        </p:txBody>
      </p:sp>
      <p:sp>
        <p:nvSpPr>
          <p:cNvPr id="5" name="Picture Placeholder 4"/>
          <p:cNvSpPr>
            <a:spLocks noGrp="1"/>
          </p:cNvSpPr>
          <p:nvPr>
            <p:ph type="pic" sz="quarter" idx="10" hasCustomPrompt="1"/>
          </p:nvPr>
        </p:nvSpPr>
        <p:spPr>
          <a:xfrm>
            <a:off x="6097524" y="0"/>
            <a:ext cx="6094476" cy="6858000"/>
          </a:xfrm>
          <a:prstGeom prst="rect">
            <a:avLst/>
          </a:prstGeom>
          <a:noFill/>
        </p:spPr>
        <p:txBody>
          <a:bodyPr/>
          <a:lstStyle/>
          <a:p>
            <a:r>
              <a:rPr lang="en-US" dirty="0"/>
              <a:t> </a:t>
            </a:r>
          </a:p>
        </p:txBody>
      </p:sp>
      <p:sp>
        <p:nvSpPr>
          <p:cNvPr id="3" name="Tytuł 7"/>
          <p:cNvSpPr>
            <a:spLocks noGrp="1"/>
          </p:cNvSpPr>
          <p:nvPr>
            <p:ph type="title" hasCustomPrompt="1"/>
          </p:nvPr>
        </p:nvSpPr>
        <p:spPr>
          <a:xfrm>
            <a:off x="659396" y="437074"/>
            <a:ext cx="5695790" cy="1508105"/>
          </a:xfrm>
          <a:prstGeom prst="rect">
            <a:avLst/>
          </a:prstGeom>
        </p:spPr>
        <p:txBody>
          <a:bodyPr wrap="none">
            <a:spAutoFit/>
          </a:bodyPr>
          <a:lstStyle>
            <a:lvl1pPr>
              <a:defRPr baseline="0">
                <a:solidFill>
                  <a:schemeClr val="tx1"/>
                </a:solidFill>
              </a:defRPr>
            </a:lvl1pPr>
          </a:lstStyle>
          <a:p>
            <a:r>
              <a:rPr lang="en-US" dirty="0"/>
              <a:t>Put here your own</a:t>
            </a:r>
            <a:br>
              <a:rPr lang="en-US" dirty="0"/>
            </a:br>
            <a:r>
              <a:rPr lang="en-US" dirty="0"/>
              <a:t>picture background</a:t>
            </a:r>
          </a:p>
        </p:txBody>
      </p:sp>
    </p:spTree>
    <p:extLst>
      <p:ext uri="{BB962C8B-B14F-4D97-AF65-F5344CB8AC3E}">
        <p14:creationId xmlns:p14="http://schemas.microsoft.com/office/powerpoint/2010/main" val="40757188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custom placeholder 5">
    <p:spTree>
      <p:nvGrpSpPr>
        <p:cNvPr id="1" name=""/>
        <p:cNvGrpSpPr/>
        <p:nvPr/>
      </p:nvGrpSpPr>
      <p:grpSpPr>
        <a:xfrm>
          <a:off x="0" y="0"/>
          <a:ext cx="0" cy="0"/>
          <a:chOff x="0" y="0"/>
          <a:chExt cx="0" cy="0"/>
        </a:xfrm>
      </p:grpSpPr>
      <p:sp>
        <p:nvSpPr>
          <p:cNvPr id="4" name="Rectangle 3"/>
          <p:cNvSpPr/>
          <p:nvPr userDrawn="1"/>
        </p:nvSpPr>
        <p:spPr bwMode="auto">
          <a:xfrm>
            <a:off x="0" y="0"/>
            <a:ext cx="6094476" cy="6858000"/>
          </a:xfrm>
          <a:prstGeom prst="rect">
            <a:avLst/>
          </a:prstGeom>
          <a:solidFill>
            <a:schemeClr val="tx1"/>
          </a:solidFill>
          <a:ln>
            <a:noFill/>
          </a:ln>
          <a:effectLst/>
        </p:spPr>
        <p:txBody>
          <a:bodyPr lIns="0" tIns="0" rIns="0" bIns="0" rtlCol="0" anchor="ctr"/>
          <a:lstStyle/>
          <a:p>
            <a:pPr algn="ctr"/>
            <a:endParaRPr lang="pl-PL" sz="2000" dirty="0">
              <a:solidFill>
                <a:srgbClr val="FFFFFF"/>
              </a:solidFill>
              <a:effectLst>
                <a:outerShdw blurRad="38100" dist="38100" dir="2700000" algn="tl">
                  <a:srgbClr val="000000"/>
                </a:outerShdw>
              </a:effectLst>
              <a:latin typeface="Aleo" panose="020F0502020204030203" pitchFamily="34" charset="0"/>
              <a:cs typeface="Arial" panose="020B0604020202020204" pitchFamily="34" charset="0"/>
            </a:endParaRPr>
          </a:p>
        </p:txBody>
      </p:sp>
      <p:sp>
        <p:nvSpPr>
          <p:cNvPr id="5" name="Picture Placeholder 4"/>
          <p:cNvSpPr>
            <a:spLocks noGrp="1"/>
          </p:cNvSpPr>
          <p:nvPr>
            <p:ph type="pic" sz="quarter" idx="10" hasCustomPrompt="1"/>
          </p:nvPr>
        </p:nvSpPr>
        <p:spPr>
          <a:xfrm>
            <a:off x="0" y="0"/>
            <a:ext cx="6094476" cy="6858000"/>
          </a:xfrm>
          <a:prstGeom prst="rect">
            <a:avLst/>
          </a:prstGeom>
          <a:noFill/>
        </p:spPr>
        <p:txBody>
          <a:bodyPr/>
          <a:lstStyle/>
          <a:p>
            <a:r>
              <a:rPr lang="en-US" dirty="0"/>
              <a:t> </a:t>
            </a:r>
          </a:p>
        </p:txBody>
      </p:sp>
      <p:sp>
        <p:nvSpPr>
          <p:cNvPr id="3" name="Tytuł 7"/>
          <p:cNvSpPr>
            <a:spLocks noGrp="1"/>
          </p:cNvSpPr>
          <p:nvPr>
            <p:ph type="title" hasCustomPrompt="1"/>
          </p:nvPr>
        </p:nvSpPr>
        <p:spPr>
          <a:xfrm>
            <a:off x="659396" y="437074"/>
            <a:ext cx="5695790" cy="1508105"/>
          </a:xfrm>
          <a:prstGeom prst="rect">
            <a:avLst/>
          </a:prstGeom>
        </p:spPr>
        <p:txBody>
          <a:bodyPr wrap="none">
            <a:spAutoFit/>
          </a:bodyPr>
          <a:lstStyle>
            <a:lvl1pPr>
              <a:defRPr baseline="0">
                <a:solidFill>
                  <a:srgbClr val="FFFFFF"/>
                </a:solidFill>
              </a:defRPr>
            </a:lvl1pPr>
          </a:lstStyle>
          <a:p>
            <a:r>
              <a:rPr lang="en-US" dirty="0"/>
              <a:t>Put here your own</a:t>
            </a:r>
            <a:br>
              <a:rPr lang="en-US" dirty="0"/>
            </a:br>
            <a:r>
              <a:rPr lang="en-US" dirty="0"/>
              <a:t>picture background</a:t>
            </a:r>
          </a:p>
        </p:txBody>
      </p:sp>
    </p:spTree>
    <p:extLst>
      <p:ext uri="{BB962C8B-B14F-4D97-AF65-F5344CB8AC3E}">
        <p14:creationId xmlns:p14="http://schemas.microsoft.com/office/powerpoint/2010/main" val="35766822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custom placeholder 1">
    <p:spTree>
      <p:nvGrpSpPr>
        <p:cNvPr id="1" name=""/>
        <p:cNvGrpSpPr/>
        <p:nvPr/>
      </p:nvGrpSpPr>
      <p:grpSpPr>
        <a:xfrm>
          <a:off x="0" y="0"/>
          <a:ext cx="0" cy="0"/>
          <a:chOff x="0" y="0"/>
          <a:chExt cx="0" cy="0"/>
        </a:xfrm>
      </p:grpSpPr>
      <p:sp>
        <p:nvSpPr>
          <p:cNvPr id="4" name="AutoShape 1"/>
          <p:cNvSpPr>
            <a:spLocks/>
          </p:cNvSpPr>
          <p:nvPr/>
        </p:nvSpPr>
        <p:spPr bwMode="auto">
          <a:xfrm>
            <a:off x="4362450" y="-7144"/>
            <a:ext cx="7862094" cy="6900069"/>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46" y="23"/>
                </a:moveTo>
                <a:lnTo>
                  <a:pt x="21530" y="0"/>
                </a:lnTo>
                <a:lnTo>
                  <a:pt x="21600" y="21600"/>
                </a:lnTo>
                <a:lnTo>
                  <a:pt x="0" y="21547"/>
                </a:lnTo>
                <a:lnTo>
                  <a:pt x="9246" y="23"/>
                </a:lnTo>
                <a:close/>
              </a:path>
            </a:pathLst>
          </a:cu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25400" tIns="25400" rIns="25400" bIns="25400" numCol="1" spcCol="0" rtlCol="0" fromWordArt="0" anchor="ctr" anchorCtr="0" forceAA="0" compatLnSpc="1">
            <a:prstTxWarp prst="textNoShape">
              <a:avLst/>
            </a:prstTxWarp>
            <a:noAutofit/>
          </a:bodyPr>
          <a:lstStyle/>
          <a:p>
            <a:pPr marL="171450" marR="0" lvl="0" indent="0" eaLnBrk="1" latinLnBrk="0">
              <a:lnSpc>
                <a:spcPct val="100000"/>
              </a:lnSpc>
              <a:buClrTx/>
              <a:buSzTx/>
              <a:buFontTx/>
              <a:buNone/>
              <a:tabLst/>
            </a:pPr>
            <a:endParaRPr kumimoji="0" lang="en-US" sz="900" b="0" i="0" u="none" strike="noStrike" cap="none" normalizeH="0" baseline="0" dirty="0">
              <a:ln>
                <a:noFill/>
              </a:ln>
              <a:effectLst/>
              <a:latin typeface="+mj-lt"/>
              <a:cs typeface="Arial" panose="020B0604020202020204" pitchFamily="34" charset="0"/>
            </a:endParaRPr>
          </a:p>
        </p:txBody>
      </p:sp>
      <p:sp>
        <p:nvSpPr>
          <p:cNvPr id="8" name="Tytuł 7"/>
          <p:cNvSpPr>
            <a:spLocks noGrp="1"/>
          </p:cNvSpPr>
          <p:nvPr>
            <p:ph type="title" hasCustomPrompt="1"/>
          </p:nvPr>
        </p:nvSpPr>
        <p:spPr>
          <a:xfrm>
            <a:off x="659396" y="437074"/>
            <a:ext cx="3659976" cy="800219"/>
          </a:xfrm>
          <a:prstGeom prst="rect">
            <a:avLst/>
          </a:prstGeom>
        </p:spPr>
        <p:txBody>
          <a:bodyPr wrap="none">
            <a:spAutoFit/>
          </a:bodyPr>
          <a:lstStyle>
            <a:lvl1pPr>
              <a:defRPr>
                <a:solidFill>
                  <a:schemeClr val="tx1"/>
                </a:solidFill>
              </a:defRPr>
            </a:lvl1pPr>
          </a:lstStyle>
          <a:p>
            <a:r>
              <a:rPr lang="en-US" dirty="0"/>
              <a:t>Sample Title</a:t>
            </a:r>
          </a:p>
        </p:txBody>
      </p:sp>
      <p:sp>
        <p:nvSpPr>
          <p:cNvPr id="24" name="Picture Placeholder 23"/>
          <p:cNvSpPr>
            <a:spLocks noGrp="1"/>
          </p:cNvSpPr>
          <p:nvPr>
            <p:ph type="pic" sz="quarter" idx="10" hasCustomPrompt="1"/>
          </p:nvPr>
        </p:nvSpPr>
        <p:spPr>
          <a:xfrm>
            <a:off x="927999" y="2445664"/>
            <a:ext cx="2254939" cy="2602586"/>
          </a:xfrm>
          <a:custGeom>
            <a:avLst/>
            <a:gdLst>
              <a:gd name="connsiteX0" fmla="*/ 2255043 w 4509878"/>
              <a:gd name="connsiteY0" fmla="*/ 0 h 5205172"/>
              <a:gd name="connsiteX1" fmla="*/ 4509878 w 4509878"/>
              <a:gd name="connsiteY1" fmla="*/ 1301353 h 5205172"/>
              <a:gd name="connsiteX2" fmla="*/ 4509878 w 4509878"/>
              <a:gd name="connsiteY2" fmla="*/ 3904060 h 5205172"/>
              <a:gd name="connsiteX3" fmla="*/ 2254835 w 4509878"/>
              <a:gd name="connsiteY3" fmla="*/ 5205172 h 5205172"/>
              <a:gd name="connsiteX4" fmla="*/ 0 w 4509878"/>
              <a:gd name="connsiteY4" fmla="*/ 3903819 h 5205172"/>
              <a:gd name="connsiteX5" fmla="*/ 0 w 4509878"/>
              <a:gd name="connsiteY5" fmla="*/ 1301353 h 520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878" h="5205172">
                <a:moveTo>
                  <a:pt x="2255043" y="0"/>
                </a:moveTo>
                <a:lnTo>
                  <a:pt x="4509878" y="1301353"/>
                </a:lnTo>
                <a:lnTo>
                  <a:pt x="4509878" y="3904060"/>
                </a:lnTo>
                <a:lnTo>
                  <a:pt x="2254835" y="5205172"/>
                </a:lnTo>
                <a:lnTo>
                  <a:pt x="0" y="3903819"/>
                </a:lnTo>
                <a:lnTo>
                  <a:pt x="0" y="1301353"/>
                </a:lnTo>
                <a:close/>
              </a:path>
            </a:pathLst>
          </a:custGeom>
          <a:noFill/>
        </p:spPr>
        <p:txBody>
          <a:bodyPr wrap="square">
            <a:noAutofit/>
          </a:bodyPr>
          <a:lstStyle/>
          <a:p>
            <a:r>
              <a:rPr lang="en-US" dirty="0"/>
              <a:t> </a:t>
            </a:r>
          </a:p>
        </p:txBody>
      </p:sp>
      <p:sp>
        <p:nvSpPr>
          <p:cNvPr id="25" name="Picture Placeholder 24"/>
          <p:cNvSpPr>
            <a:spLocks noGrp="1"/>
          </p:cNvSpPr>
          <p:nvPr>
            <p:ph type="pic" sz="quarter" idx="11" hasCustomPrompt="1"/>
          </p:nvPr>
        </p:nvSpPr>
        <p:spPr>
          <a:xfrm>
            <a:off x="3418692" y="2444750"/>
            <a:ext cx="2254939" cy="2602586"/>
          </a:xfrm>
          <a:custGeom>
            <a:avLst/>
            <a:gdLst>
              <a:gd name="connsiteX0" fmla="*/ 2255043 w 4509878"/>
              <a:gd name="connsiteY0" fmla="*/ 0 h 5205172"/>
              <a:gd name="connsiteX1" fmla="*/ 4509878 w 4509878"/>
              <a:gd name="connsiteY1" fmla="*/ 1301353 h 5205172"/>
              <a:gd name="connsiteX2" fmla="*/ 4509878 w 4509878"/>
              <a:gd name="connsiteY2" fmla="*/ 3904060 h 5205172"/>
              <a:gd name="connsiteX3" fmla="*/ 2254835 w 4509878"/>
              <a:gd name="connsiteY3" fmla="*/ 5205172 h 5205172"/>
              <a:gd name="connsiteX4" fmla="*/ 0 w 4509878"/>
              <a:gd name="connsiteY4" fmla="*/ 3903819 h 5205172"/>
              <a:gd name="connsiteX5" fmla="*/ 0 w 4509878"/>
              <a:gd name="connsiteY5" fmla="*/ 1301353 h 520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878" h="5205172">
                <a:moveTo>
                  <a:pt x="2255043" y="0"/>
                </a:moveTo>
                <a:lnTo>
                  <a:pt x="4509878" y="1301353"/>
                </a:lnTo>
                <a:lnTo>
                  <a:pt x="4509878" y="3904060"/>
                </a:lnTo>
                <a:lnTo>
                  <a:pt x="2254835" y="5205172"/>
                </a:lnTo>
                <a:lnTo>
                  <a:pt x="0" y="3903819"/>
                </a:lnTo>
                <a:lnTo>
                  <a:pt x="0" y="1301353"/>
                </a:lnTo>
                <a:close/>
              </a:path>
            </a:pathLst>
          </a:custGeom>
          <a:noFill/>
        </p:spPr>
        <p:txBody>
          <a:bodyPr wrap="square">
            <a:noAutofit/>
          </a:bodyPr>
          <a:lstStyle/>
          <a:p>
            <a:r>
              <a:rPr lang="en-US" dirty="0"/>
              <a:t> </a:t>
            </a:r>
          </a:p>
        </p:txBody>
      </p:sp>
      <p:sp>
        <p:nvSpPr>
          <p:cNvPr id="28" name="Picture Placeholder 27"/>
          <p:cNvSpPr>
            <a:spLocks noGrp="1"/>
          </p:cNvSpPr>
          <p:nvPr>
            <p:ph type="pic" sz="quarter" idx="12" hasCustomPrompt="1"/>
          </p:nvPr>
        </p:nvSpPr>
        <p:spPr>
          <a:xfrm>
            <a:off x="5905537" y="2444750"/>
            <a:ext cx="2254939" cy="2602586"/>
          </a:xfrm>
          <a:custGeom>
            <a:avLst/>
            <a:gdLst>
              <a:gd name="connsiteX0" fmla="*/ 2255043 w 4509878"/>
              <a:gd name="connsiteY0" fmla="*/ 0 h 5205172"/>
              <a:gd name="connsiteX1" fmla="*/ 4509878 w 4509878"/>
              <a:gd name="connsiteY1" fmla="*/ 1301353 h 5205172"/>
              <a:gd name="connsiteX2" fmla="*/ 4509878 w 4509878"/>
              <a:gd name="connsiteY2" fmla="*/ 3904060 h 5205172"/>
              <a:gd name="connsiteX3" fmla="*/ 2254835 w 4509878"/>
              <a:gd name="connsiteY3" fmla="*/ 5205172 h 5205172"/>
              <a:gd name="connsiteX4" fmla="*/ 0 w 4509878"/>
              <a:gd name="connsiteY4" fmla="*/ 3903819 h 5205172"/>
              <a:gd name="connsiteX5" fmla="*/ 0 w 4509878"/>
              <a:gd name="connsiteY5" fmla="*/ 1301353 h 520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878" h="5205172">
                <a:moveTo>
                  <a:pt x="2255043" y="0"/>
                </a:moveTo>
                <a:lnTo>
                  <a:pt x="4509878" y="1301353"/>
                </a:lnTo>
                <a:lnTo>
                  <a:pt x="4509878" y="3904060"/>
                </a:lnTo>
                <a:lnTo>
                  <a:pt x="2254835" y="5205172"/>
                </a:lnTo>
                <a:lnTo>
                  <a:pt x="0" y="3903819"/>
                </a:lnTo>
                <a:lnTo>
                  <a:pt x="0" y="1301353"/>
                </a:lnTo>
                <a:close/>
              </a:path>
            </a:pathLst>
          </a:custGeom>
          <a:noFill/>
        </p:spPr>
        <p:txBody>
          <a:bodyPr wrap="square">
            <a:noAutofit/>
          </a:bodyPr>
          <a:lstStyle/>
          <a:p>
            <a:r>
              <a:rPr lang="en-US" dirty="0"/>
              <a:t> </a:t>
            </a:r>
          </a:p>
        </p:txBody>
      </p:sp>
      <p:sp>
        <p:nvSpPr>
          <p:cNvPr id="29" name="Picture Placeholder 28"/>
          <p:cNvSpPr>
            <a:spLocks noGrp="1"/>
          </p:cNvSpPr>
          <p:nvPr>
            <p:ph type="pic" sz="quarter" idx="13" hasCustomPrompt="1"/>
          </p:nvPr>
        </p:nvSpPr>
        <p:spPr>
          <a:xfrm>
            <a:off x="8400869" y="2444750"/>
            <a:ext cx="2254939" cy="2602586"/>
          </a:xfrm>
          <a:custGeom>
            <a:avLst/>
            <a:gdLst>
              <a:gd name="connsiteX0" fmla="*/ 2255043 w 4509878"/>
              <a:gd name="connsiteY0" fmla="*/ 0 h 5205172"/>
              <a:gd name="connsiteX1" fmla="*/ 4509878 w 4509878"/>
              <a:gd name="connsiteY1" fmla="*/ 1301353 h 5205172"/>
              <a:gd name="connsiteX2" fmla="*/ 4509878 w 4509878"/>
              <a:gd name="connsiteY2" fmla="*/ 3904060 h 5205172"/>
              <a:gd name="connsiteX3" fmla="*/ 2254835 w 4509878"/>
              <a:gd name="connsiteY3" fmla="*/ 5205172 h 5205172"/>
              <a:gd name="connsiteX4" fmla="*/ 0 w 4509878"/>
              <a:gd name="connsiteY4" fmla="*/ 3903819 h 5205172"/>
              <a:gd name="connsiteX5" fmla="*/ 0 w 4509878"/>
              <a:gd name="connsiteY5" fmla="*/ 1301353 h 520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878" h="5205172">
                <a:moveTo>
                  <a:pt x="2255043" y="0"/>
                </a:moveTo>
                <a:lnTo>
                  <a:pt x="4509878" y="1301353"/>
                </a:lnTo>
                <a:lnTo>
                  <a:pt x="4509878" y="3904060"/>
                </a:lnTo>
                <a:lnTo>
                  <a:pt x="2254835" y="5205172"/>
                </a:lnTo>
                <a:lnTo>
                  <a:pt x="0" y="3903819"/>
                </a:lnTo>
                <a:lnTo>
                  <a:pt x="0" y="1301353"/>
                </a:lnTo>
                <a:close/>
              </a:path>
            </a:pathLst>
          </a:custGeom>
          <a:noFill/>
        </p:spPr>
        <p:txBody>
          <a:bodyPr wrap="square">
            <a:noAutofit/>
          </a:bodyPr>
          <a:lstStyle/>
          <a:p>
            <a:r>
              <a:rPr lang="en-US" dirty="0"/>
              <a:t> </a:t>
            </a:r>
          </a:p>
        </p:txBody>
      </p:sp>
    </p:spTree>
    <p:extLst>
      <p:ext uri="{BB962C8B-B14F-4D97-AF65-F5344CB8AC3E}">
        <p14:creationId xmlns:p14="http://schemas.microsoft.com/office/powerpoint/2010/main" val="13767111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site placeholder 1">
    <p:spTree>
      <p:nvGrpSpPr>
        <p:cNvPr id="1" name=""/>
        <p:cNvGrpSpPr/>
        <p:nvPr/>
      </p:nvGrpSpPr>
      <p:grpSpPr>
        <a:xfrm>
          <a:off x="0" y="0"/>
          <a:ext cx="0" cy="0"/>
          <a:chOff x="0" y="0"/>
          <a:chExt cx="0" cy="0"/>
        </a:xfrm>
      </p:grpSpPr>
      <p:sp>
        <p:nvSpPr>
          <p:cNvPr id="29" name="Picture Placeholder 28"/>
          <p:cNvSpPr>
            <a:spLocks noGrp="1"/>
          </p:cNvSpPr>
          <p:nvPr>
            <p:ph type="pic" sz="quarter" idx="14" hasCustomPrompt="1"/>
          </p:nvPr>
        </p:nvSpPr>
        <p:spPr>
          <a:xfrm>
            <a:off x="3155688" y="2585235"/>
            <a:ext cx="5667112" cy="2874153"/>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txBody>
          <a:bodyPr wrap="square">
            <a:noAutofit/>
          </a:bodyPr>
          <a:lstStyle/>
          <a:p>
            <a:r>
              <a:rPr lang="en-US" dirty="0"/>
              <a:t> </a:t>
            </a:r>
          </a:p>
        </p:txBody>
      </p:sp>
      <p:sp>
        <p:nvSpPr>
          <p:cNvPr id="15" name="Text Placeholder 14"/>
          <p:cNvSpPr>
            <a:spLocks noGrp="1"/>
          </p:cNvSpPr>
          <p:nvPr>
            <p:ph type="body" sz="quarter" idx="10" hasCustomPrompt="1"/>
          </p:nvPr>
        </p:nvSpPr>
        <p:spPr>
          <a:xfrm>
            <a:off x="3155951" y="1936750"/>
            <a:ext cx="5667112" cy="671513"/>
          </a:xfrm>
          <a:custGeom>
            <a:avLst/>
            <a:gdLst>
              <a:gd name="connsiteX0" fmla="*/ 197308 w 11334223"/>
              <a:gd name="connsiteY0" fmla="*/ 0 h 1343025"/>
              <a:gd name="connsiteX1" fmla="*/ 11136915 w 11334223"/>
              <a:gd name="connsiteY1" fmla="*/ 0 h 1343025"/>
              <a:gd name="connsiteX2" fmla="*/ 11334223 w 11334223"/>
              <a:gd name="connsiteY2" fmla="*/ 197186 h 1343025"/>
              <a:gd name="connsiteX3" fmla="*/ 11334223 w 11334223"/>
              <a:gd name="connsiteY3" fmla="*/ 202011 h 1343025"/>
              <a:gd name="connsiteX4" fmla="*/ 11334223 w 11334223"/>
              <a:gd name="connsiteY4" fmla="*/ 216283 h 1343025"/>
              <a:gd name="connsiteX5" fmla="*/ 11334223 w 11334223"/>
              <a:gd name="connsiteY5" fmla="*/ 239696 h 1343025"/>
              <a:gd name="connsiteX6" fmla="*/ 11334223 w 11334223"/>
              <a:gd name="connsiteY6" fmla="*/ 271947 h 1343025"/>
              <a:gd name="connsiteX7" fmla="*/ 11334223 w 11334223"/>
              <a:gd name="connsiteY7" fmla="*/ 312730 h 1343025"/>
              <a:gd name="connsiteX8" fmla="*/ 11334223 w 11334223"/>
              <a:gd name="connsiteY8" fmla="*/ 361742 h 1343025"/>
              <a:gd name="connsiteX9" fmla="*/ 11334223 w 11334223"/>
              <a:gd name="connsiteY9" fmla="*/ 418676 h 1343025"/>
              <a:gd name="connsiteX10" fmla="*/ 11334223 w 11334223"/>
              <a:gd name="connsiteY10" fmla="*/ 483228 h 1343025"/>
              <a:gd name="connsiteX11" fmla="*/ 11334223 w 11334223"/>
              <a:gd name="connsiteY11" fmla="*/ 633969 h 1343025"/>
              <a:gd name="connsiteX12" fmla="*/ 11334223 w 11334223"/>
              <a:gd name="connsiteY12" fmla="*/ 811527 h 1343025"/>
              <a:gd name="connsiteX13" fmla="*/ 11334223 w 11334223"/>
              <a:gd name="connsiteY13" fmla="*/ 1013463 h 1343025"/>
              <a:gd name="connsiteX14" fmla="*/ 11334223 w 11334223"/>
              <a:gd name="connsiteY14" fmla="*/ 1237339 h 1343025"/>
              <a:gd name="connsiteX15" fmla="*/ 11334223 w 11334223"/>
              <a:gd name="connsiteY15" fmla="*/ 1343025 h 1343025"/>
              <a:gd name="connsiteX16" fmla="*/ 0 w 11334223"/>
              <a:gd name="connsiteY16" fmla="*/ 1343025 h 1343025"/>
              <a:gd name="connsiteX17" fmla="*/ 0 w 11334223"/>
              <a:gd name="connsiteY17" fmla="*/ 197186 h 1343025"/>
              <a:gd name="connsiteX18" fmla="*/ 197308 w 11334223"/>
              <a:gd name="connsiteY18" fmla="*/ 0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34223" h="1343025">
                <a:moveTo>
                  <a:pt x="197308" y="0"/>
                </a:moveTo>
                <a:lnTo>
                  <a:pt x="11136915" y="0"/>
                </a:lnTo>
                <a:cubicBezTo>
                  <a:pt x="11246065" y="0"/>
                  <a:pt x="11334223" y="88146"/>
                  <a:pt x="11334223" y="197186"/>
                </a:cubicBezTo>
                <a:lnTo>
                  <a:pt x="11334223" y="202011"/>
                </a:lnTo>
                <a:lnTo>
                  <a:pt x="11334223" y="216283"/>
                </a:lnTo>
                <a:lnTo>
                  <a:pt x="11334223" y="239696"/>
                </a:lnTo>
                <a:lnTo>
                  <a:pt x="11334223" y="271947"/>
                </a:lnTo>
                <a:lnTo>
                  <a:pt x="11334223" y="312730"/>
                </a:lnTo>
                <a:lnTo>
                  <a:pt x="11334223" y="361742"/>
                </a:lnTo>
                <a:lnTo>
                  <a:pt x="11334223" y="418676"/>
                </a:lnTo>
                <a:lnTo>
                  <a:pt x="11334223" y="483228"/>
                </a:lnTo>
                <a:lnTo>
                  <a:pt x="11334223" y="633969"/>
                </a:lnTo>
                <a:lnTo>
                  <a:pt x="11334223" y="811527"/>
                </a:lnTo>
                <a:lnTo>
                  <a:pt x="11334223" y="1013463"/>
                </a:lnTo>
                <a:lnTo>
                  <a:pt x="11334223" y="1237339"/>
                </a:lnTo>
                <a:lnTo>
                  <a:pt x="11334223" y="1343025"/>
                </a:lnTo>
                <a:lnTo>
                  <a:pt x="0" y="1343025"/>
                </a:lnTo>
                <a:lnTo>
                  <a:pt x="0" y="197186"/>
                </a:lnTo>
                <a:cubicBezTo>
                  <a:pt x="0" y="88146"/>
                  <a:pt x="88158" y="0"/>
                  <a:pt x="197308" y="0"/>
                </a:cubicBezTo>
                <a:close/>
              </a:path>
            </a:pathLst>
          </a:custGeom>
          <a:solidFill>
            <a:srgbClr val="CFCFCF"/>
          </a:solidFill>
          <a:ln w="3175">
            <a:solidFill>
              <a:srgbClr val="CFCFCF"/>
            </a:solidFill>
          </a:ln>
        </p:spPr>
        <p:txBody>
          <a:bodyPr wrap="square">
            <a:noAutofit/>
          </a:bodyPr>
          <a:lstStyle>
            <a:lvl1pPr>
              <a:defRPr baseline="0"/>
            </a:lvl1pPr>
          </a:lstStyle>
          <a:p>
            <a:pPr lvl="0"/>
            <a:r>
              <a:rPr lang="en-US" dirty="0"/>
              <a:t> </a:t>
            </a:r>
          </a:p>
        </p:txBody>
      </p:sp>
      <p:sp>
        <p:nvSpPr>
          <p:cNvPr id="3" name="Tytuł 7"/>
          <p:cNvSpPr>
            <a:spLocks noGrp="1"/>
          </p:cNvSpPr>
          <p:nvPr>
            <p:ph type="title" hasCustomPrompt="1"/>
          </p:nvPr>
        </p:nvSpPr>
        <p:spPr>
          <a:xfrm>
            <a:off x="659396" y="437074"/>
            <a:ext cx="3659976" cy="800219"/>
          </a:xfrm>
          <a:prstGeom prst="rect">
            <a:avLst/>
          </a:prstGeom>
        </p:spPr>
        <p:txBody>
          <a:bodyPr wrap="none">
            <a:spAutoFit/>
          </a:bodyPr>
          <a:lstStyle>
            <a:lvl1pPr>
              <a:defRPr>
                <a:solidFill>
                  <a:schemeClr val="tx1"/>
                </a:solidFill>
              </a:defRPr>
            </a:lvl1pPr>
          </a:lstStyle>
          <a:p>
            <a:r>
              <a:rPr lang="en-US" dirty="0"/>
              <a:t>Sample Title</a:t>
            </a:r>
          </a:p>
        </p:txBody>
      </p:sp>
      <p:sp>
        <p:nvSpPr>
          <p:cNvPr id="19" name="Text Placeholder 18"/>
          <p:cNvSpPr>
            <a:spLocks noGrp="1"/>
          </p:cNvSpPr>
          <p:nvPr>
            <p:ph type="body" sz="quarter" idx="11" hasCustomPrompt="1"/>
          </p:nvPr>
        </p:nvSpPr>
        <p:spPr>
          <a:xfrm>
            <a:off x="3155950" y="2101850"/>
            <a:ext cx="5666850" cy="506389"/>
          </a:xfrm>
          <a:custGeom>
            <a:avLst/>
            <a:gdLst>
              <a:gd name="connsiteX0" fmla="*/ 501668 w 11333700"/>
              <a:gd name="connsiteY0" fmla="*/ 0 h 1012778"/>
              <a:gd name="connsiteX1" fmla="*/ 1587390 w 11333700"/>
              <a:gd name="connsiteY1" fmla="*/ 0 h 1012778"/>
              <a:gd name="connsiteX2" fmla="*/ 1834550 w 11333700"/>
              <a:gd name="connsiteY2" fmla="*/ 45437 h 1012778"/>
              <a:gd name="connsiteX3" fmla="*/ 1947373 w 11333700"/>
              <a:gd name="connsiteY3" fmla="*/ 310928 h 1012778"/>
              <a:gd name="connsiteX4" fmla="*/ 11228806 w 11333700"/>
              <a:gd name="connsiteY4" fmla="*/ 310928 h 1012778"/>
              <a:gd name="connsiteX5" fmla="*/ 11333700 w 11333700"/>
              <a:gd name="connsiteY5" fmla="*/ 310928 h 1012778"/>
              <a:gd name="connsiteX6" fmla="*/ 11333700 w 11333700"/>
              <a:gd name="connsiteY6" fmla="*/ 481327 h 1012778"/>
              <a:gd name="connsiteX7" fmla="*/ 11333700 w 11333700"/>
              <a:gd name="connsiteY7" fmla="*/ 683263 h 1012778"/>
              <a:gd name="connsiteX8" fmla="*/ 11333700 w 11333700"/>
              <a:gd name="connsiteY8" fmla="*/ 907139 h 1012778"/>
              <a:gd name="connsiteX9" fmla="*/ 11333700 w 11333700"/>
              <a:gd name="connsiteY9" fmla="*/ 1012778 h 1012778"/>
              <a:gd name="connsiteX10" fmla="*/ 0 w 11333700"/>
              <a:gd name="connsiteY10" fmla="*/ 1012778 h 1012778"/>
              <a:gd name="connsiteX11" fmla="*/ 0 w 11333700"/>
              <a:gd name="connsiteY11" fmla="*/ 310928 h 1012778"/>
              <a:gd name="connsiteX12" fmla="*/ 110724 w 11333700"/>
              <a:gd name="connsiteY12" fmla="*/ 310928 h 1012778"/>
              <a:gd name="connsiteX13" fmla="*/ 254507 w 11333700"/>
              <a:gd name="connsiteY13" fmla="*/ 45437 h 1012778"/>
              <a:gd name="connsiteX14" fmla="*/ 501668 w 11333700"/>
              <a:gd name="connsiteY14" fmla="*/ 0 h 101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33700" h="1012778">
                <a:moveTo>
                  <a:pt x="501668" y="0"/>
                </a:moveTo>
                <a:lnTo>
                  <a:pt x="1587390" y="0"/>
                </a:lnTo>
                <a:cubicBezTo>
                  <a:pt x="1780500" y="0"/>
                  <a:pt x="1818808" y="0"/>
                  <a:pt x="1834550" y="45437"/>
                </a:cubicBezTo>
                <a:lnTo>
                  <a:pt x="1947373" y="310928"/>
                </a:lnTo>
                <a:cubicBezTo>
                  <a:pt x="1947373" y="310928"/>
                  <a:pt x="10197535" y="310928"/>
                  <a:pt x="11228806" y="310928"/>
                </a:cubicBezTo>
                <a:lnTo>
                  <a:pt x="11333700" y="310928"/>
                </a:lnTo>
                <a:lnTo>
                  <a:pt x="11333700" y="481327"/>
                </a:lnTo>
                <a:lnTo>
                  <a:pt x="11333700" y="683263"/>
                </a:lnTo>
                <a:lnTo>
                  <a:pt x="11333700" y="907139"/>
                </a:lnTo>
                <a:lnTo>
                  <a:pt x="11333700" y="1012778"/>
                </a:lnTo>
                <a:lnTo>
                  <a:pt x="0" y="1012778"/>
                </a:lnTo>
                <a:lnTo>
                  <a:pt x="0" y="310928"/>
                </a:lnTo>
                <a:lnTo>
                  <a:pt x="110724" y="310928"/>
                </a:lnTo>
                <a:lnTo>
                  <a:pt x="254507" y="45437"/>
                </a:lnTo>
                <a:cubicBezTo>
                  <a:pt x="273399" y="0"/>
                  <a:pt x="270250" y="0"/>
                  <a:pt x="501668" y="0"/>
                </a:cubicBezTo>
                <a:close/>
              </a:path>
            </a:pathLst>
          </a:custGeom>
          <a:solidFill>
            <a:srgbClr val="E4E4E4"/>
          </a:solidFill>
          <a:ln w="3175">
            <a:solidFill>
              <a:srgbClr val="E4E4E4"/>
            </a:solidFill>
          </a:ln>
        </p:spPr>
        <p:txBody>
          <a:bodyPr wrap="square">
            <a:noAutofit/>
          </a:bodyPr>
          <a:lstStyle>
            <a:lvl1pPr>
              <a:defRPr baseline="0"/>
            </a:lvl1pPr>
          </a:lstStyle>
          <a:p>
            <a:pPr lvl="0"/>
            <a:r>
              <a:rPr lang="en-US" dirty="0"/>
              <a:t> </a:t>
            </a:r>
          </a:p>
        </p:txBody>
      </p:sp>
      <p:sp>
        <p:nvSpPr>
          <p:cNvPr id="22" name="Text Placeholder 21"/>
          <p:cNvSpPr>
            <a:spLocks noGrp="1"/>
          </p:cNvSpPr>
          <p:nvPr>
            <p:ph type="body" sz="quarter" idx="12" hasCustomPrompt="1"/>
          </p:nvPr>
        </p:nvSpPr>
        <p:spPr>
          <a:xfrm>
            <a:off x="3644900" y="2057400"/>
            <a:ext cx="5043483" cy="483386"/>
          </a:xfrm>
          <a:custGeom>
            <a:avLst/>
            <a:gdLst>
              <a:gd name="connsiteX0" fmla="*/ 140494 w 10086965"/>
              <a:gd name="connsiteY0" fmla="*/ 647700 h 966772"/>
              <a:gd name="connsiteX1" fmla="*/ 280988 w 10086965"/>
              <a:gd name="connsiteY1" fmla="*/ 788194 h 966772"/>
              <a:gd name="connsiteX2" fmla="*/ 272181 w 10086965"/>
              <a:gd name="connsiteY2" fmla="*/ 836691 h 966772"/>
              <a:gd name="connsiteX3" fmla="*/ 233610 w 10086965"/>
              <a:gd name="connsiteY3" fmla="*/ 798029 h 966772"/>
              <a:gd name="connsiteX4" fmla="*/ 234156 w 10086965"/>
              <a:gd name="connsiteY4" fmla="*/ 788194 h 966772"/>
              <a:gd name="connsiteX5" fmla="*/ 140494 w 10086965"/>
              <a:gd name="connsiteY5" fmla="*/ 694545 h 966772"/>
              <a:gd name="connsiteX6" fmla="*/ 46818 w 10086965"/>
              <a:gd name="connsiteY6" fmla="*/ 788194 h 966772"/>
              <a:gd name="connsiteX7" fmla="*/ 140494 w 10086965"/>
              <a:gd name="connsiteY7" fmla="*/ 881870 h 966772"/>
              <a:gd name="connsiteX8" fmla="*/ 198799 w 10086965"/>
              <a:gd name="connsiteY8" fmla="*/ 861420 h 966772"/>
              <a:gd name="connsiteX9" fmla="*/ 198786 w 10086965"/>
              <a:gd name="connsiteY9" fmla="*/ 861550 h 966772"/>
              <a:gd name="connsiteX10" fmla="*/ 231958 w 10086965"/>
              <a:gd name="connsiteY10" fmla="*/ 894723 h 966772"/>
              <a:gd name="connsiteX11" fmla="*/ 140494 w 10086965"/>
              <a:gd name="connsiteY11" fmla="*/ 928688 h 966772"/>
              <a:gd name="connsiteX12" fmla="*/ 0 w 10086965"/>
              <a:gd name="connsiteY12" fmla="*/ 788194 h 966772"/>
              <a:gd name="connsiteX13" fmla="*/ 140494 w 10086965"/>
              <a:gd name="connsiteY13" fmla="*/ 647700 h 966772"/>
              <a:gd name="connsiteX14" fmla="*/ 590292 w 10086965"/>
              <a:gd name="connsiteY14" fmla="*/ 609600 h 966772"/>
              <a:gd name="connsiteX15" fmla="*/ 9859789 w 10086965"/>
              <a:gd name="connsiteY15" fmla="*/ 609600 h 966772"/>
              <a:gd name="connsiteX16" fmla="*/ 9903981 w 10086965"/>
              <a:gd name="connsiteY16" fmla="*/ 662534 h 966772"/>
              <a:gd name="connsiteX17" fmla="*/ 9903981 w 10086965"/>
              <a:gd name="connsiteY17" fmla="*/ 913805 h 966772"/>
              <a:gd name="connsiteX18" fmla="*/ 9859789 w 10086965"/>
              <a:gd name="connsiteY18" fmla="*/ 966772 h 966772"/>
              <a:gd name="connsiteX19" fmla="*/ 590292 w 10086965"/>
              <a:gd name="connsiteY19" fmla="*/ 966772 h 966772"/>
              <a:gd name="connsiteX20" fmla="*/ 546100 w 10086965"/>
              <a:gd name="connsiteY20" fmla="*/ 913805 h 966772"/>
              <a:gd name="connsiteX21" fmla="*/ 546100 w 10086965"/>
              <a:gd name="connsiteY21" fmla="*/ 662534 h 966772"/>
              <a:gd name="connsiteX22" fmla="*/ 590292 w 10086965"/>
              <a:gd name="connsiteY22" fmla="*/ 609600 h 966772"/>
              <a:gd name="connsiteX23" fmla="*/ 9996489 w 10086965"/>
              <a:gd name="connsiteY23" fmla="*/ 0 h 966772"/>
              <a:gd name="connsiteX24" fmla="*/ 10086965 w 10086965"/>
              <a:gd name="connsiteY24" fmla="*/ 90496 h 966772"/>
              <a:gd name="connsiteX25" fmla="*/ 9996489 w 10086965"/>
              <a:gd name="connsiteY25" fmla="*/ 180966 h 966772"/>
              <a:gd name="connsiteX26" fmla="*/ 9906001 w 10086965"/>
              <a:gd name="connsiteY26" fmla="*/ 90496 h 966772"/>
              <a:gd name="connsiteX27" fmla="*/ 9996489 w 10086965"/>
              <a:gd name="connsiteY27" fmla="*/ 0 h 966772"/>
              <a:gd name="connsiteX28" fmla="*/ 9704381 w 10086965"/>
              <a:gd name="connsiteY28" fmla="*/ 0 h 966772"/>
              <a:gd name="connsiteX29" fmla="*/ 9794865 w 10086965"/>
              <a:gd name="connsiteY29" fmla="*/ 90496 h 966772"/>
              <a:gd name="connsiteX30" fmla="*/ 9704381 w 10086965"/>
              <a:gd name="connsiteY30" fmla="*/ 180966 h 966772"/>
              <a:gd name="connsiteX31" fmla="*/ 9613901 w 10086965"/>
              <a:gd name="connsiteY31" fmla="*/ 90496 h 966772"/>
              <a:gd name="connsiteX32" fmla="*/ 9704381 w 10086965"/>
              <a:gd name="connsiteY32" fmla="*/ 0 h 966772"/>
              <a:gd name="connsiteX33" fmla="*/ 9425004 w 10086965"/>
              <a:gd name="connsiteY33" fmla="*/ 0 h 966772"/>
              <a:gd name="connsiteX34" fmla="*/ 9515477 w 10086965"/>
              <a:gd name="connsiteY34" fmla="*/ 90496 h 966772"/>
              <a:gd name="connsiteX35" fmla="*/ 9425004 w 10086965"/>
              <a:gd name="connsiteY35" fmla="*/ 180966 h 966772"/>
              <a:gd name="connsiteX36" fmla="*/ 9334500 w 10086965"/>
              <a:gd name="connsiteY36" fmla="*/ 90496 h 966772"/>
              <a:gd name="connsiteX37" fmla="*/ 9425004 w 10086965"/>
              <a:gd name="connsiteY37" fmla="*/ 0 h 96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086965" h="966772">
                <a:moveTo>
                  <a:pt x="140494" y="647700"/>
                </a:moveTo>
                <a:cubicBezTo>
                  <a:pt x="218091" y="647700"/>
                  <a:pt x="280988" y="710597"/>
                  <a:pt x="280988" y="788194"/>
                </a:cubicBezTo>
                <a:cubicBezTo>
                  <a:pt x="280988" y="805275"/>
                  <a:pt x="277762" y="821523"/>
                  <a:pt x="272181" y="836691"/>
                </a:cubicBezTo>
                <a:lnTo>
                  <a:pt x="233610" y="798029"/>
                </a:lnTo>
                <a:cubicBezTo>
                  <a:pt x="233948" y="794803"/>
                  <a:pt x="234156" y="791537"/>
                  <a:pt x="234156" y="788194"/>
                </a:cubicBezTo>
                <a:cubicBezTo>
                  <a:pt x="234156" y="736498"/>
                  <a:pt x="192164" y="694545"/>
                  <a:pt x="140494" y="694545"/>
                </a:cubicBezTo>
                <a:cubicBezTo>
                  <a:pt x="88784" y="694545"/>
                  <a:pt x="46818" y="736498"/>
                  <a:pt x="46818" y="788194"/>
                </a:cubicBezTo>
                <a:cubicBezTo>
                  <a:pt x="46818" y="839995"/>
                  <a:pt x="88784" y="881870"/>
                  <a:pt x="140494" y="881870"/>
                </a:cubicBezTo>
                <a:cubicBezTo>
                  <a:pt x="162517" y="881870"/>
                  <a:pt x="182785" y="874182"/>
                  <a:pt x="198799" y="861420"/>
                </a:cubicBezTo>
                <a:cubicBezTo>
                  <a:pt x="198799" y="861420"/>
                  <a:pt x="198786" y="861550"/>
                  <a:pt x="198786" y="861550"/>
                </a:cubicBezTo>
                <a:lnTo>
                  <a:pt x="231958" y="894723"/>
                </a:lnTo>
                <a:cubicBezTo>
                  <a:pt x="207332" y="915797"/>
                  <a:pt x="175474" y="928688"/>
                  <a:pt x="140494" y="928688"/>
                </a:cubicBezTo>
                <a:cubicBezTo>
                  <a:pt x="62871" y="928688"/>
                  <a:pt x="0" y="865804"/>
                  <a:pt x="0" y="788194"/>
                </a:cubicBezTo>
                <a:cubicBezTo>
                  <a:pt x="0" y="710597"/>
                  <a:pt x="62871" y="647700"/>
                  <a:pt x="140494" y="647700"/>
                </a:cubicBezTo>
                <a:close/>
                <a:moveTo>
                  <a:pt x="590292" y="609600"/>
                </a:moveTo>
                <a:lnTo>
                  <a:pt x="9859789" y="609600"/>
                </a:lnTo>
                <a:cubicBezTo>
                  <a:pt x="9884485" y="609600"/>
                  <a:pt x="9903981" y="633314"/>
                  <a:pt x="9903981" y="662534"/>
                </a:cubicBezTo>
                <a:cubicBezTo>
                  <a:pt x="9903981" y="662534"/>
                  <a:pt x="9903981" y="913805"/>
                  <a:pt x="9903981" y="913805"/>
                </a:cubicBezTo>
                <a:cubicBezTo>
                  <a:pt x="9903981" y="943042"/>
                  <a:pt x="9884485" y="966772"/>
                  <a:pt x="9859789" y="966772"/>
                </a:cubicBezTo>
                <a:lnTo>
                  <a:pt x="590292" y="966772"/>
                </a:lnTo>
                <a:cubicBezTo>
                  <a:pt x="566030" y="966772"/>
                  <a:pt x="546100" y="943042"/>
                  <a:pt x="546100" y="913805"/>
                </a:cubicBezTo>
                <a:lnTo>
                  <a:pt x="546100" y="662534"/>
                </a:lnTo>
                <a:cubicBezTo>
                  <a:pt x="546100" y="633314"/>
                  <a:pt x="566030" y="609600"/>
                  <a:pt x="590292" y="609600"/>
                </a:cubicBezTo>
                <a:close/>
                <a:moveTo>
                  <a:pt x="9996489" y="0"/>
                </a:moveTo>
                <a:cubicBezTo>
                  <a:pt x="10046505" y="0"/>
                  <a:pt x="10086965" y="40535"/>
                  <a:pt x="10086965" y="90496"/>
                </a:cubicBezTo>
                <a:cubicBezTo>
                  <a:pt x="10086965" y="140456"/>
                  <a:pt x="10046505" y="180966"/>
                  <a:pt x="9996489" y="180966"/>
                </a:cubicBezTo>
                <a:cubicBezTo>
                  <a:pt x="9946525" y="180966"/>
                  <a:pt x="9906001" y="140456"/>
                  <a:pt x="9906001" y="90496"/>
                </a:cubicBezTo>
                <a:cubicBezTo>
                  <a:pt x="9906001" y="40535"/>
                  <a:pt x="9946525" y="0"/>
                  <a:pt x="9996489" y="0"/>
                </a:cubicBezTo>
                <a:close/>
                <a:moveTo>
                  <a:pt x="9704381" y="0"/>
                </a:moveTo>
                <a:cubicBezTo>
                  <a:pt x="9754357" y="0"/>
                  <a:pt x="9794865" y="40535"/>
                  <a:pt x="9794865" y="90496"/>
                </a:cubicBezTo>
                <a:cubicBezTo>
                  <a:pt x="9794865" y="140456"/>
                  <a:pt x="9754357" y="180966"/>
                  <a:pt x="9704381" y="180966"/>
                </a:cubicBezTo>
                <a:cubicBezTo>
                  <a:pt x="9654401" y="180966"/>
                  <a:pt x="9613901" y="140456"/>
                  <a:pt x="9613901" y="90496"/>
                </a:cubicBezTo>
                <a:cubicBezTo>
                  <a:pt x="9613901" y="40535"/>
                  <a:pt x="9654401" y="0"/>
                  <a:pt x="9704381" y="0"/>
                </a:cubicBezTo>
                <a:close/>
                <a:moveTo>
                  <a:pt x="9425004" y="0"/>
                </a:moveTo>
                <a:cubicBezTo>
                  <a:pt x="9474940" y="0"/>
                  <a:pt x="9515477" y="40535"/>
                  <a:pt x="9515477" y="90496"/>
                </a:cubicBezTo>
                <a:cubicBezTo>
                  <a:pt x="9515477" y="140456"/>
                  <a:pt x="9474940" y="180966"/>
                  <a:pt x="9425004" y="180966"/>
                </a:cubicBezTo>
                <a:cubicBezTo>
                  <a:pt x="9375060" y="180966"/>
                  <a:pt x="9334500" y="140456"/>
                  <a:pt x="9334500" y="90496"/>
                </a:cubicBezTo>
                <a:cubicBezTo>
                  <a:pt x="9334500" y="40535"/>
                  <a:pt x="9375060" y="0"/>
                  <a:pt x="9425004" y="0"/>
                </a:cubicBezTo>
                <a:close/>
              </a:path>
            </a:pathLst>
          </a:custGeom>
          <a:solidFill>
            <a:srgbClr val="EEEEEE"/>
          </a:solidFill>
          <a:ln w="3175">
            <a:solidFill>
              <a:srgbClr val="EEEEEE"/>
            </a:solidFill>
          </a:ln>
        </p:spPr>
        <p:txBody>
          <a:bodyPr wrap="square">
            <a:noAutofit/>
          </a:bodyPr>
          <a:lstStyle>
            <a:lvl1pPr>
              <a:defRPr baseline="0"/>
            </a:lvl1pPr>
          </a:lstStyle>
          <a:p>
            <a:pPr lvl="0"/>
            <a:r>
              <a:rPr lang="en-US" dirty="0"/>
              <a:t> </a:t>
            </a:r>
          </a:p>
        </p:txBody>
      </p:sp>
      <p:sp>
        <p:nvSpPr>
          <p:cNvPr id="9" name="AutoShape 7"/>
          <p:cNvSpPr>
            <a:spLocks/>
          </p:cNvSpPr>
          <p:nvPr/>
        </p:nvSpPr>
        <p:spPr bwMode="auto">
          <a:xfrm>
            <a:off x="3740150" y="2451100"/>
            <a:ext cx="60325" cy="36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15066" y="18404"/>
                </a:lnTo>
                <a:cubicBezTo>
                  <a:pt x="15066" y="18404"/>
                  <a:pt x="14154" y="21599"/>
                  <a:pt x="11451" y="21599"/>
                </a:cubicBezTo>
                <a:cubicBezTo>
                  <a:pt x="8897" y="21599"/>
                  <a:pt x="7509" y="18366"/>
                  <a:pt x="7509" y="18366"/>
                </a:cubicBezTo>
                <a:cubicBezTo>
                  <a:pt x="7509" y="18366"/>
                  <a:pt x="0" y="0"/>
                  <a:pt x="0" y="0"/>
                </a:cubicBezTo>
                <a:close/>
              </a:path>
            </a:pathLst>
          </a:custGeom>
          <a:solidFill>
            <a:srgbClr val="EEEEEE"/>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19050" tIns="19050" rIns="19050" bIns="1905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15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spTree>
    <p:extLst>
      <p:ext uri="{BB962C8B-B14F-4D97-AF65-F5344CB8AC3E}">
        <p14:creationId xmlns:p14="http://schemas.microsoft.com/office/powerpoint/2010/main" val="2232289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93B9-8053-4324-945B-E3CB7E59AFE7}"/>
              </a:ext>
            </a:extLst>
          </p:cNvPr>
          <p:cNvSpPr>
            <a:spLocks noGrp="1"/>
          </p:cNvSpPr>
          <p:nvPr>
            <p:ph type="title"/>
          </p:nvPr>
        </p:nvSpPr>
        <p:spPr/>
        <p:txBody>
          <a:bodyPr/>
          <a:lstStyle/>
          <a:p>
            <a:r>
              <a:rPr lang="en-US"/>
              <a:t>Click to edit Master title style</a:t>
            </a:r>
            <a:endParaRPr lang="en-FI"/>
          </a:p>
        </p:txBody>
      </p:sp>
      <p:sp>
        <p:nvSpPr>
          <p:cNvPr id="3" name="Content Placeholder 2">
            <a:extLst>
              <a:ext uri="{FF2B5EF4-FFF2-40B4-BE49-F238E27FC236}">
                <a16:creationId xmlns:a16="http://schemas.microsoft.com/office/drawing/2014/main" id="{02FE58D5-F6B2-428A-8133-D24442217C6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I"/>
          </a:p>
        </p:txBody>
      </p:sp>
      <p:sp>
        <p:nvSpPr>
          <p:cNvPr id="4" name="Content Placeholder 3">
            <a:extLst>
              <a:ext uri="{FF2B5EF4-FFF2-40B4-BE49-F238E27FC236}">
                <a16:creationId xmlns:a16="http://schemas.microsoft.com/office/drawing/2014/main" id="{7E3EEC72-8B6E-4EF5-AB1E-A3E64D216F0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I"/>
          </a:p>
        </p:txBody>
      </p:sp>
      <p:sp>
        <p:nvSpPr>
          <p:cNvPr id="5" name="Date Placeholder 4">
            <a:extLst>
              <a:ext uri="{FF2B5EF4-FFF2-40B4-BE49-F238E27FC236}">
                <a16:creationId xmlns:a16="http://schemas.microsoft.com/office/drawing/2014/main" id="{C547C94D-8071-4555-B98E-02F25D172320}"/>
              </a:ext>
            </a:extLst>
          </p:cNvPr>
          <p:cNvSpPr>
            <a:spLocks noGrp="1"/>
          </p:cNvSpPr>
          <p:nvPr>
            <p:ph type="dt" sz="half" idx="10"/>
          </p:nvPr>
        </p:nvSpPr>
        <p:spPr/>
        <p:txBody>
          <a:bodyPr/>
          <a:lstStyle/>
          <a:p>
            <a:fld id="{EC858AA3-F656-4A13-B015-B2D21B971D69}" type="datetimeFigureOut">
              <a:rPr lang="en-FI" smtClean="0"/>
              <a:t>19/10/2019</a:t>
            </a:fld>
            <a:endParaRPr lang="en-FI"/>
          </a:p>
        </p:txBody>
      </p:sp>
      <p:sp>
        <p:nvSpPr>
          <p:cNvPr id="6" name="Footer Placeholder 5">
            <a:extLst>
              <a:ext uri="{FF2B5EF4-FFF2-40B4-BE49-F238E27FC236}">
                <a16:creationId xmlns:a16="http://schemas.microsoft.com/office/drawing/2014/main" id="{AD8958EA-BCD1-4A67-B8CC-541EFB7ED0FE}"/>
              </a:ext>
            </a:extLst>
          </p:cNvPr>
          <p:cNvSpPr>
            <a:spLocks noGrp="1"/>
          </p:cNvSpPr>
          <p:nvPr>
            <p:ph type="ftr" sz="quarter" idx="11"/>
          </p:nvPr>
        </p:nvSpPr>
        <p:spPr/>
        <p:txBody>
          <a:bodyPr/>
          <a:lstStyle/>
          <a:p>
            <a:endParaRPr lang="en-FI"/>
          </a:p>
        </p:txBody>
      </p:sp>
      <p:sp>
        <p:nvSpPr>
          <p:cNvPr id="7" name="Slide Number Placeholder 6">
            <a:extLst>
              <a:ext uri="{FF2B5EF4-FFF2-40B4-BE49-F238E27FC236}">
                <a16:creationId xmlns:a16="http://schemas.microsoft.com/office/drawing/2014/main" id="{66348FAA-D7F1-4580-964B-57E1D9CB99F1}"/>
              </a:ext>
            </a:extLst>
          </p:cNvPr>
          <p:cNvSpPr>
            <a:spLocks noGrp="1"/>
          </p:cNvSpPr>
          <p:nvPr>
            <p:ph type="sldNum" sz="quarter" idx="12"/>
          </p:nvPr>
        </p:nvSpPr>
        <p:spPr/>
        <p:txBody>
          <a:bodyPr/>
          <a:lstStyle/>
          <a:p>
            <a:fld id="{709CE63A-5775-4984-9288-266128FCEBB2}" type="slidenum">
              <a:rPr lang="en-FI" smtClean="0"/>
              <a:t>‹#›</a:t>
            </a:fld>
            <a:endParaRPr lang="en-FI"/>
          </a:p>
        </p:txBody>
      </p:sp>
    </p:spTree>
    <p:extLst>
      <p:ext uri="{BB962C8B-B14F-4D97-AF65-F5344CB8AC3E}">
        <p14:creationId xmlns:p14="http://schemas.microsoft.com/office/powerpoint/2010/main" val="24988849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site placeholder 2">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659396" y="437074"/>
            <a:ext cx="3659976" cy="800219"/>
          </a:xfrm>
          <a:prstGeom prst="rect">
            <a:avLst/>
          </a:prstGeom>
        </p:spPr>
        <p:txBody>
          <a:bodyPr wrap="none">
            <a:spAutoFit/>
          </a:bodyPr>
          <a:lstStyle>
            <a:lvl1pPr>
              <a:defRPr>
                <a:solidFill>
                  <a:schemeClr val="tx1"/>
                </a:solidFill>
              </a:defRPr>
            </a:lvl1pPr>
          </a:lstStyle>
          <a:p>
            <a:r>
              <a:rPr lang="en-US" dirty="0"/>
              <a:t>Sample Title</a:t>
            </a:r>
          </a:p>
        </p:txBody>
      </p:sp>
      <p:sp>
        <p:nvSpPr>
          <p:cNvPr id="5" name="Picture Placeholder 4"/>
          <p:cNvSpPr>
            <a:spLocks noGrp="1"/>
          </p:cNvSpPr>
          <p:nvPr>
            <p:ph type="pic" sz="quarter" idx="14" hasCustomPrompt="1"/>
          </p:nvPr>
        </p:nvSpPr>
        <p:spPr>
          <a:xfrm>
            <a:off x="838200" y="2585235"/>
            <a:ext cx="5115233" cy="2594260"/>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txBody>
          <a:bodyPr wrap="square">
            <a:noAutofit/>
          </a:bodyPr>
          <a:lstStyle/>
          <a:p>
            <a:r>
              <a:rPr lang="en-US" dirty="0"/>
              <a:t> </a:t>
            </a:r>
          </a:p>
        </p:txBody>
      </p:sp>
      <p:sp>
        <p:nvSpPr>
          <p:cNvPr id="6" name="Picture Placeholder 5"/>
          <p:cNvSpPr>
            <a:spLocks noGrp="1"/>
          </p:cNvSpPr>
          <p:nvPr>
            <p:ph type="pic" sz="quarter" idx="15" hasCustomPrompt="1"/>
          </p:nvPr>
        </p:nvSpPr>
        <p:spPr>
          <a:xfrm>
            <a:off x="6238567" y="2585235"/>
            <a:ext cx="5115233" cy="2594260"/>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txBody>
          <a:bodyPr wrap="square">
            <a:noAutofit/>
          </a:bodyPr>
          <a:lstStyle/>
          <a:p>
            <a:r>
              <a:rPr lang="en-US" dirty="0"/>
              <a:t> </a:t>
            </a:r>
          </a:p>
        </p:txBody>
      </p:sp>
    </p:spTree>
    <p:extLst>
      <p:ext uri="{BB962C8B-B14F-4D97-AF65-F5344CB8AC3E}">
        <p14:creationId xmlns:p14="http://schemas.microsoft.com/office/powerpoint/2010/main" val="3422624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site placeholder 3">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659396" y="437074"/>
            <a:ext cx="3659976" cy="800219"/>
          </a:xfrm>
          <a:prstGeom prst="rect">
            <a:avLst/>
          </a:prstGeom>
        </p:spPr>
        <p:txBody>
          <a:bodyPr wrap="none">
            <a:spAutoFit/>
          </a:bodyPr>
          <a:lstStyle>
            <a:lvl1pPr>
              <a:defRPr>
                <a:solidFill>
                  <a:schemeClr val="tx1"/>
                </a:solidFill>
              </a:defRPr>
            </a:lvl1pPr>
          </a:lstStyle>
          <a:p>
            <a:r>
              <a:rPr lang="en-US" dirty="0"/>
              <a:t>Sample Title</a:t>
            </a:r>
          </a:p>
        </p:txBody>
      </p:sp>
      <p:sp>
        <p:nvSpPr>
          <p:cNvPr id="8" name="Picture Placeholder 5"/>
          <p:cNvSpPr>
            <a:spLocks noGrp="1"/>
          </p:cNvSpPr>
          <p:nvPr>
            <p:ph type="pic" sz="quarter" idx="14"/>
          </p:nvPr>
        </p:nvSpPr>
        <p:spPr>
          <a:xfrm>
            <a:off x="1371600" y="2177435"/>
            <a:ext cx="6336507" cy="3213646"/>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sp>
      <p:sp>
        <p:nvSpPr>
          <p:cNvPr id="9" name="Picture Placeholder 6"/>
          <p:cNvSpPr>
            <a:spLocks noGrp="1"/>
          </p:cNvSpPr>
          <p:nvPr>
            <p:ph type="pic" sz="quarter" idx="15"/>
          </p:nvPr>
        </p:nvSpPr>
        <p:spPr>
          <a:xfrm>
            <a:off x="7937501" y="1785870"/>
            <a:ext cx="2959100" cy="1506781"/>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sp>
      <p:sp>
        <p:nvSpPr>
          <p:cNvPr id="10" name="Picture Placeholder 7"/>
          <p:cNvSpPr>
            <a:spLocks noGrp="1"/>
          </p:cNvSpPr>
          <p:nvPr>
            <p:ph type="pic" sz="quarter" idx="16"/>
          </p:nvPr>
        </p:nvSpPr>
        <p:spPr>
          <a:xfrm>
            <a:off x="7950994" y="3902309"/>
            <a:ext cx="2959100" cy="1500748"/>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sp>
    </p:spTree>
    <p:extLst>
      <p:ext uri="{BB962C8B-B14F-4D97-AF65-F5344CB8AC3E}">
        <p14:creationId xmlns:p14="http://schemas.microsoft.com/office/powerpoint/2010/main" val="47765467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site placeholder 4">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659396" y="437074"/>
            <a:ext cx="3659976" cy="800219"/>
          </a:xfrm>
          <a:prstGeom prst="rect">
            <a:avLst/>
          </a:prstGeom>
        </p:spPr>
        <p:txBody>
          <a:bodyPr wrap="none">
            <a:spAutoFit/>
          </a:bodyPr>
          <a:lstStyle>
            <a:lvl1pPr>
              <a:defRPr>
                <a:solidFill>
                  <a:schemeClr val="tx1"/>
                </a:solidFill>
              </a:defRPr>
            </a:lvl1pPr>
          </a:lstStyle>
          <a:p>
            <a:r>
              <a:rPr lang="en-US" dirty="0"/>
              <a:t>Sample Title</a:t>
            </a:r>
          </a:p>
        </p:txBody>
      </p:sp>
      <p:sp>
        <p:nvSpPr>
          <p:cNvPr id="4" name="Picture Placeholder 3"/>
          <p:cNvSpPr>
            <a:spLocks noGrp="1"/>
          </p:cNvSpPr>
          <p:nvPr>
            <p:ph type="pic" sz="quarter" idx="10" hasCustomPrompt="1"/>
          </p:nvPr>
        </p:nvSpPr>
        <p:spPr>
          <a:xfrm>
            <a:off x="5232400" y="2324100"/>
            <a:ext cx="1757363" cy="3121025"/>
          </a:xfrm>
          <a:prstGeom prst="rect">
            <a:avLst/>
          </a:prstGeom>
        </p:spPr>
        <p:txBody>
          <a:bodyPr/>
          <a:lstStyle/>
          <a:p>
            <a:r>
              <a:rPr lang="en-US" dirty="0"/>
              <a:t> </a:t>
            </a:r>
          </a:p>
        </p:txBody>
      </p:sp>
    </p:spTree>
    <p:extLst>
      <p:ext uri="{BB962C8B-B14F-4D97-AF65-F5344CB8AC3E}">
        <p14:creationId xmlns:p14="http://schemas.microsoft.com/office/powerpoint/2010/main" val="403111239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site placeholder 5">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659396" y="437074"/>
            <a:ext cx="3659976" cy="800219"/>
          </a:xfrm>
          <a:prstGeom prst="rect">
            <a:avLst/>
          </a:prstGeom>
        </p:spPr>
        <p:txBody>
          <a:bodyPr wrap="none">
            <a:spAutoFit/>
          </a:bodyPr>
          <a:lstStyle>
            <a:lvl1pPr>
              <a:defRPr>
                <a:solidFill>
                  <a:schemeClr val="tx1"/>
                </a:solidFill>
              </a:defRPr>
            </a:lvl1pPr>
          </a:lstStyle>
          <a:p>
            <a:r>
              <a:rPr lang="en-US" dirty="0"/>
              <a:t>Sample Title</a:t>
            </a:r>
          </a:p>
        </p:txBody>
      </p:sp>
      <p:sp>
        <p:nvSpPr>
          <p:cNvPr id="4" name="Picture Placeholder 3"/>
          <p:cNvSpPr>
            <a:spLocks noGrp="1"/>
          </p:cNvSpPr>
          <p:nvPr>
            <p:ph type="pic" sz="quarter" idx="10" hasCustomPrompt="1"/>
          </p:nvPr>
        </p:nvSpPr>
        <p:spPr>
          <a:xfrm>
            <a:off x="6292953" y="2324100"/>
            <a:ext cx="1757363" cy="3121025"/>
          </a:xfrm>
          <a:prstGeom prst="rect">
            <a:avLst/>
          </a:prstGeom>
        </p:spPr>
        <p:txBody>
          <a:bodyPr/>
          <a:lstStyle/>
          <a:p>
            <a:r>
              <a:rPr lang="en-US" dirty="0"/>
              <a:t> </a:t>
            </a:r>
          </a:p>
        </p:txBody>
      </p:sp>
      <p:sp>
        <p:nvSpPr>
          <p:cNvPr id="5" name="Picture Placeholder 3"/>
          <p:cNvSpPr>
            <a:spLocks noGrp="1"/>
          </p:cNvSpPr>
          <p:nvPr>
            <p:ph type="pic" sz="quarter" idx="11" hasCustomPrompt="1"/>
          </p:nvPr>
        </p:nvSpPr>
        <p:spPr>
          <a:xfrm>
            <a:off x="4106013" y="2324100"/>
            <a:ext cx="1757363" cy="3121025"/>
          </a:xfrm>
          <a:prstGeom prst="rect">
            <a:avLst/>
          </a:prstGeom>
        </p:spPr>
        <p:txBody>
          <a:bodyPr/>
          <a:lstStyle/>
          <a:p>
            <a:r>
              <a:rPr lang="en-US" dirty="0"/>
              <a:t> </a:t>
            </a:r>
          </a:p>
        </p:txBody>
      </p:sp>
    </p:spTree>
    <p:extLst>
      <p:ext uri="{BB962C8B-B14F-4D97-AF65-F5344CB8AC3E}">
        <p14:creationId xmlns:p14="http://schemas.microsoft.com/office/powerpoint/2010/main" val="17601475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site placeholder 7">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659396" y="437074"/>
            <a:ext cx="3659976" cy="800219"/>
          </a:xfrm>
          <a:prstGeom prst="rect">
            <a:avLst/>
          </a:prstGeom>
        </p:spPr>
        <p:txBody>
          <a:bodyPr wrap="none">
            <a:spAutoFit/>
          </a:bodyPr>
          <a:lstStyle>
            <a:lvl1pPr>
              <a:defRPr>
                <a:solidFill>
                  <a:schemeClr val="tx1"/>
                </a:solidFill>
              </a:defRPr>
            </a:lvl1pPr>
          </a:lstStyle>
          <a:p>
            <a:r>
              <a:rPr lang="en-US" dirty="0"/>
              <a:t>Sample Title</a:t>
            </a:r>
          </a:p>
        </p:txBody>
      </p:sp>
      <p:sp>
        <p:nvSpPr>
          <p:cNvPr id="4" name="Picture Placeholder 3"/>
          <p:cNvSpPr>
            <a:spLocks noGrp="1"/>
          </p:cNvSpPr>
          <p:nvPr>
            <p:ph type="pic" sz="quarter" idx="10" hasCustomPrompt="1"/>
          </p:nvPr>
        </p:nvSpPr>
        <p:spPr>
          <a:xfrm>
            <a:off x="7244080" y="2324100"/>
            <a:ext cx="1757363" cy="3121025"/>
          </a:xfrm>
          <a:prstGeom prst="rect">
            <a:avLst/>
          </a:prstGeom>
        </p:spPr>
        <p:txBody>
          <a:bodyPr/>
          <a:lstStyle/>
          <a:p>
            <a:r>
              <a:rPr lang="en-US" dirty="0"/>
              <a:t> </a:t>
            </a:r>
          </a:p>
        </p:txBody>
      </p:sp>
      <p:sp>
        <p:nvSpPr>
          <p:cNvPr id="5" name="Picture Placeholder 3"/>
          <p:cNvSpPr>
            <a:spLocks noGrp="1"/>
          </p:cNvSpPr>
          <p:nvPr>
            <p:ph type="pic" sz="quarter" idx="11" hasCustomPrompt="1"/>
          </p:nvPr>
        </p:nvSpPr>
        <p:spPr>
          <a:xfrm>
            <a:off x="5057140" y="2324100"/>
            <a:ext cx="1757363" cy="3121025"/>
          </a:xfrm>
          <a:prstGeom prst="rect">
            <a:avLst/>
          </a:prstGeom>
        </p:spPr>
        <p:txBody>
          <a:bodyPr/>
          <a:lstStyle/>
          <a:p>
            <a:r>
              <a:rPr lang="en-US" dirty="0"/>
              <a:t> </a:t>
            </a:r>
          </a:p>
        </p:txBody>
      </p:sp>
      <p:sp>
        <p:nvSpPr>
          <p:cNvPr id="6" name="Picture Placeholder 3"/>
          <p:cNvSpPr>
            <a:spLocks noGrp="1"/>
          </p:cNvSpPr>
          <p:nvPr>
            <p:ph type="pic" sz="quarter" idx="12" hasCustomPrompt="1"/>
          </p:nvPr>
        </p:nvSpPr>
        <p:spPr>
          <a:xfrm>
            <a:off x="2870200" y="2324100"/>
            <a:ext cx="1757363" cy="3121025"/>
          </a:xfrm>
          <a:prstGeom prst="rect">
            <a:avLst/>
          </a:prstGeom>
        </p:spPr>
        <p:txBody>
          <a:bodyPr/>
          <a:lstStyle/>
          <a:p>
            <a:r>
              <a:rPr lang="en-US" dirty="0"/>
              <a:t> </a:t>
            </a:r>
          </a:p>
        </p:txBody>
      </p:sp>
    </p:spTree>
    <p:extLst>
      <p:ext uri="{BB962C8B-B14F-4D97-AF65-F5344CB8AC3E}">
        <p14:creationId xmlns:p14="http://schemas.microsoft.com/office/powerpoint/2010/main" val="289746947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4371258" y="-7132"/>
            <a:ext cx="7820742" cy="6865132"/>
          </a:xfrm>
          <a:custGeom>
            <a:avLst/>
            <a:gdLst>
              <a:gd name="connsiteX0" fmla="*/ 15641484 w 15641484"/>
              <a:gd name="connsiteY0" fmla="*/ 0 h 13730264"/>
              <a:gd name="connsiteX1" fmla="*/ 15641484 w 15641484"/>
              <a:gd name="connsiteY1" fmla="*/ 13730264 h 13730264"/>
              <a:gd name="connsiteX2" fmla="*/ 0 w 15641484"/>
              <a:gd name="connsiteY2" fmla="*/ 13730264 h 13730264"/>
              <a:gd name="connsiteX3" fmla="*/ 6713211 w 15641484"/>
              <a:gd name="connsiteY3" fmla="*/ 14671 h 13730264"/>
            </a:gdLst>
            <a:ahLst/>
            <a:cxnLst>
              <a:cxn ang="0">
                <a:pos x="connsiteX0" y="connsiteY0"/>
              </a:cxn>
              <a:cxn ang="0">
                <a:pos x="connsiteX1" y="connsiteY1"/>
              </a:cxn>
              <a:cxn ang="0">
                <a:pos x="connsiteX2" y="connsiteY2"/>
              </a:cxn>
              <a:cxn ang="0">
                <a:pos x="connsiteX3" y="connsiteY3"/>
              </a:cxn>
            </a:cxnLst>
            <a:rect l="l" t="t" r="r" b="b"/>
            <a:pathLst>
              <a:path w="15641484" h="13730264">
                <a:moveTo>
                  <a:pt x="15641484" y="0"/>
                </a:moveTo>
                <a:lnTo>
                  <a:pt x="15641484" y="13730264"/>
                </a:lnTo>
                <a:lnTo>
                  <a:pt x="0" y="13730264"/>
                </a:lnTo>
                <a:lnTo>
                  <a:pt x="6713211" y="14671"/>
                </a:lnTo>
                <a:close/>
              </a:path>
            </a:pathLst>
          </a:cu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25400" tIns="25400" rIns="25400" bIns="25400" numCol="1" spcCol="0" rtlCol="0" fromWordArt="0" anchor="ctr" anchorCtr="0" forceAA="0" compatLnSpc="1">
            <a:prstTxWarp prst="textNoShape">
              <a:avLst/>
            </a:prstTxWarp>
            <a:noAutofit/>
          </a:bodyPr>
          <a:lstStyle/>
          <a:p>
            <a:pPr marL="171450" marR="0" lvl="0" indent="0" eaLnBrk="1" latinLnBrk="0">
              <a:lnSpc>
                <a:spcPct val="100000"/>
              </a:lnSpc>
              <a:buClrTx/>
              <a:buSzTx/>
              <a:buFontTx/>
              <a:buNone/>
              <a:tabLst/>
            </a:pPr>
            <a:endParaRPr kumimoji="0" lang="en-US" sz="900" b="0" i="0" u="none" strike="noStrike" cap="none" normalizeH="0" baseline="0" dirty="0">
              <a:ln>
                <a:noFill/>
              </a:ln>
              <a:effectLst/>
              <a:latin typeface="+mj-lt"/>
              <a:cs typeface="Arial" panose="020B0604020202020204" pitchFamily="34" charset="0"/>
            </a:endParaRPr>
          </a:p>
        </p:txBody>
      </p:sp>
    </p:spTree>
    <p:extLst>
      <p:ext uri="{BB962C8B-B14F-4D97-AF65-F5344CB8AC3E}">
        <p14:creationId xmlns:p14="http://schemas.microsoft.com/office/powerpoint/2010/main" val="25704748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middle">
    <p:spTree>
      <p:nvGrpSpPr>
        <p:cNvPr id="1" name=""/>
        <p:cNvGrpSpPr/>
        <p:nvPr/>
      </p:nvGrpSpPr>
      <p:grpSpPr>
        <a:xfrm>
          <a:off x="0" y="0"/>
          <a:ext cx="0" cy="0"/>
          <a:chOff x="0" y="0"/>
          <a:chExt cx="0" cy="0"/>
        </a:xfrm>
      </p:grpSpPr>
      <p:sp>
        <p:nvSpPr>
          <p:cNvPr id="5" name="Freeform 4"/>
          <p:cNvSpPr>
            <a:spLocks/>
          </p:cNvSpPr>
          <p:nvPr userDrawn="1"/>
        </p:nvSpPr>
        <p:spPr bwMode="auto">
          <a:xfrm>
            <a:off x="4371258" y="-7132"/>
            <a:ext cx="7820742" cy="6865132"/>
          </a:xfrm>
          <a:custGeom>
            <a:avLst/>
            <a:gdLst>
              <a:gd name="connsiteX0" fmla="*/ 15641484 w 15641484"/>
              <a:gd name="connsiteY0" fmla="*/ 0 h 13730264"/>
              <a:gd name="connsiteX1" fmla="*/ 15641484 w 15641484"/>
              <a:gd name="connsiteY1" fmla="*/ 13730264 h 13730264"/>
              <a:gd name="connsiteX2" fmla="*/ 0 w 15641484"/>
              <a:gd name="connsiteY2" fmla="*/ 13730264 h 13730264"/>
              <a:gd name="connsiteX3" fmla="*/ 6713211 w 15641484"/>
              <a:gd name="connsiteY3" fmla="*/ 14671 h 13730264"/>
            </a:gdLst>
            <a:ahLst/>
            <a:cxnLst>
              <a:cxn ang="0">
                <a:pos x="connsiteX0" y="connsiteY0"/>
              </a:cxn>
              <a:cxn ang="0">
                <a:pos x="connsiteX1" y="connsiteY1"/>
              </a:cxn>
              <a:cxn ang="0">
                <a:pos x="connsiteX2" y="connsiteY2"/>
              </a:cxn>
              <a:cxn ang="0">
                <a:pos x="connsiteX3" y="connsiteY3"/>
              </a:cxn>
            </a:cxnLst>
            <a:rect l="l" t="t" r="r" b="b"/>
            <a:pathLst>
              <a:path w="15641484" h="13730264">
                <a:moveTo>
                  <a:pt x="15641484" y="0"/>
                </a:moveTo>
                <a:lnTo>
                  <a:pt x="15641484" y="13730264"/>
                </a:lnTo>
                <a:lnTo>
                  <a:pt x="0" y="13730264"/>
                </a:lnTo>
                <a:lnTo>
                  <a:pt x="6713211" y="14671"/>
                </a:lnTo>
                <a:close/>
              </a:path>
            </a:pathLst>
          </a:cu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25400" tIns="25400" rIns="25400" bIns="25400" numCol="1" spcCol="0" rtlCol="0" fromWordArt="0" anchor="ctr" anchorCtr="0" forceAA="0" compatLnSpc="1">
            <a:prstTxWarp prst="textNoShape">
              <a:avLst/>
            </a:prstTxWarp>
            <a:noAutofit/>
          </a:bodyPr>
          <a:lstStyle/>
          <a:p>
            <a:pPr marL="171450" marR="0" lvl="0" indent="0" eaLnBrk="1" latinLnBrk="0">
              <a:lnSpc>
                <a:spcPct val="100000"/>
              </a:lnSpc>
              <a:buClrTx/>
              <a:buSzTx/>
              <a:buFontTx/>
              <a:buNone/>
              <a:tabLst/>
            </a:pPr>
            <a:endParaRPr kumimoji="0" lang="en-US" sz="900" b="0" i="0" u="none" strike="noStrike" cap="none" normalizeH="0" baseline="0" dirty="0">
              <a:ln>
                <a:noFill/>
              </a:ln>
              <a:effectLst/>
              <a:latin typeface="+mj-lt"/>
              <a:cs typeface="Arial" panose="020B0604020202020204" pitchFamily="34" charset="0"/>
            </a:endParaRPr>
          </a:p>
        </p:txBody>
      </p:sp>
      <p:sp>
        <p:nvSpPr>
          <p:cNvPr id="8" name="Tytuł 7"/>
          <p:cNvSpPr>
            <a:spLocks noGrp="1"/>
          </p:cNvSpPr>
          <p:nvPr>
            <p:ph type="title" hasCustomPrompt="1"/>
          </p:nvPr>
        </p:nvSpPr>
        <p:spPr>
          <a:xfrm>
            <a:off x="3072291" y="3899778"/>
            <a:ext cx="6046204" cy="1508105"/>
          </a:xfrm>
          <a:prstGeom prst="rect">
            <a:avLst/>
          </a:prstGeom>
        </p:spPr>
        <p:txBody>
          <a:bodyPr wrap="square">
            <a:spAutoFit/>
          </a:bodyPr>
          <a:lstStyle>
            <a:lvl1pPr algn="ctr">
              <a:defRPr baseline="0">
                <a:solidFill>
                  <a:schemeClr val="tx1"/>
                </a:solidFill>
              </a:defRPr>
            </a:lvl1pPr>
          </a:lstStyle>
          <a:p>
            <a:r>
              <a:rPr lang="pl-PL" dirty="0"/>
              <a:t>Timelines &amp; Planning</a:t>
            </a:r>
            <a:endParaRPr lang="en-US" dirty="0"/>
          </a:p>
        </p:txBody>
      </p:sp>
      <p:sp>
        <p:nvSpPr>
          <p:cNvPr id="12" name="Text Placeholder 11"/>
          <p:cNvSpPr>
            <a:spLocks noGrp="1"/>
          </p:cNvSpPr>
          <p:nvPr>
            <p:ph type="body" sz="quarter" idx="10" hasCustomPrompt="1"/>
          </p:nvPr>
        </p:nvSpPr>
        <p:spPr>
          <a:xfrm>
            <a:off x="4732503" y="4660974"/>
            <a:ext cx="2419350" cy="438150"/>
          </a:xfrm>
          <a:prstGeom prst="rect">
            <a:avLst/>
          </a:prstGeom>
        </p:spPr>
        <p:txBody>
          <a:bodyPr/>
          <a:lstStyle>
            <a:lvl1pPr marL="0" marR="0" indent="0" algn="ctr" defTabSz="228600" rtl="0" eaLnBrk="1" fontAlgn="base" latinLnBrk="0" hangingPunct="0">
              <a:lnSpc>
                <a:spcPct val="100000"/>
              </a:lnSpc>
              <a:spcBef>
                <a:spcPct val="0"/>
              </a:spcBef>
              <a:spcAft>
                <a:spcPct val="0"/>
              </a:spcAft>
              <a:buClrTx/>
              <a:buSzTx/>
              <a:buFontTx/>
              <a:buNone/>
              <a:tabLst/>
              <a:defRPr sz="2200">
                <a:solidFill>
                  <a:schemeClr val="tx1"/>
                </a:solidFill>
                <a:latin typeface="Lato Regular" panose="020F0502020204030203" pitchFamily="34" charset="0"/>
              </a:defRPr>
            </a:lvl1pPr>
          </a:lstStyle>
          <a:p>
            <a:pPr marL="0" marR="0" lvl="0" indent="0" algn="l" defTabSz="228600" rtl="0" eaLnBrk="1" fontAlgn="base" latinLnBrk="0" hangingPunct="0">
              <a:lnSpc>
                <a:spcPct val="100000"/>
              </a:lnSpc>
              <a:spcBef>
                <a:spcPct val="0"/>
              </a:spcBef>
              <a:spcAft>
                <a:spcPct val="0"/>
              </a:spcAft>
              <a:buClrTx/>
              <a:buSzTx/>
              <a:buFontTx/>
              <a:buNone/>
              <a:tabLst/>
              <a:defRPr/>
            </a:pPr>
            <a:r>
              <a:rPr lang="pl-PL" sz="2200" b="0" dirty="0">
                <a:latin typeface="Lato Regular" panose="020F0502020204030203" pitchFamily="34" charset="0"/>
              </a:rPr>
              <a:t>Pitch Deck Edition</a:t>
            </a:r>
            <a:endParaRPr lang="en-US" sz="2200" b="0" dirty="0">
              <a:latin typeface="Lato Regular" panose="020F0502020204030203" pitchFamily="34" charset="0"/>
            </a:endParaRPr>
          </a:p>
        </p:txBody>
      </p:sp>
    </p:spTree>
    <p:extLst>
      <p:ext uri="{BB962C8B-B14F-4D97-AF65-F5344CB8AC3E}">
        <p14:creationId xmlns:p14="http://schemas.microsoft.com/office/powerpoint/2010/main" val="201578492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icon-pack-bg">
    <p:bg>
      <p:bgPr>
        <a:solidFill>
          <a:srgbClr val="7D3C65"/>
        </a:solidFill>
        <a:effectLst/>
      </p:bgPr>
    </p:bg>
    <p:spTree>
      <p:nvGrpSpPr>
        <p:cNvPr id="1" name=""/>
        <p:cNvGrpSpPr/>
        <p:nvPr/>
      </p:nvGrpSpPr>
      <p:grpSpPr>
        <a:xfrm>
          <a:off x="0" y="0"/>
          <a:ext cx="0" cy="0"/>
          <a:chOff x="0" y="0"/>
          <a:chExt cx="0" cy="0"/>
        </a:xfrm>
      </p:grpSpPr>
      <p:sp>
        <p:nvSpPr>
          <p:cNvPr id="2" name="Shape 2"/>
          <p:cNvSpPr/>
          <p:nvPr userDrawn="1"/>
        </p:nvSpPr>
        <p:spPr>
          <a:xfrm>
            <a:off x="4329840" y="-1"/>
            <a:ext cx="7862160" cy="6858001"/>
          </a:xfrm>
          <a:custGeom>
            <a:avLst/>
            <a:gdLst/>
            <a:ahLst/>
            <a:cxnLst>
              <a:cxn ang="0">
                <a:pos x="wd2" y="hd2"/>
              </a:cxn>
              <a:cxn ang="5400000">
                <a:pos x="wd2" y="hd2"/>
              </a:cxn>
              <a:cxn ang="10800000">
                <a:pos x="wd2" y="hd2"/>
              </a:cxn>
              <a:cxn ang="16200000">
                <a:pos x="wd2" y="hd2"/>
              </a:cxn>
            </a:cxnLst>
            <a:rect l="0" t="0" r="r" b="b"/>
            <a:pathLst>
              <a:path w="21600" h="21600" extrusionOk="0">
                <a:moveTo>
                  <a:pt x="9247" y="23"/>
                </a:moveTo>
                <a:lnTo>
                  <a:pt x="21530" y="0"/>
                </a:lnTo>
                <a:lnTo>
                  <a:pt x="21600" y="21600"/>
                </a:lnTo>
                <a:lnTo>
                  <a:pt x="0" y="21548"/>
                </a:lnTo>
                <a:lnTo>
                  <a:pt x="9247" y="23"/>
                </a:lnTo>
                <a:close/>
              </a:path>
            </a:pathLst>
          </a:cu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25400" tIns="25400" rIns="25400" bIns="25400" numCol="1" spcCol="0" rtlCol="0" fromWordArt="0" anchor="ctr" anchorCtr="0" forceAA="0" compatLnSpc="1">
            <a:prstTxWarp prst="textNoShape">
              <a:avLst/>
            </a:prstTxWarp>
            <a:noAutofit/>
          </a:bodyPr>
          <a:lstStyle/>
          <a:p>
            <a:pPr marL="171450" marR="0" lvl="0" indent="0" eaLnBrk="1" latinLnBrk="0">
              <a:lnSpc>
                <a:spcPct val="100000"/>
              </a:lnSpc>
              <a:buClrTx/>
              <a:buSzTx/>
              <a:buFontTx/>
              <a:buNone/>
              <a:tabLst/>
            </a:pPr>
            <a:endParaRPr kumimoji="0" sz="900" b="0" i="0" u="none" strike="noStrike" cap="none" normalizeH="0" baseline="0" dirty="0">
              <a:ln>
                <a:noFill/>
              </a:ln>
              <a:effectLst/>
              <a:latin typeface="+mj-lt"/>
              <a:cs typeface="Arial" panose="020B0604020202020204" pitchFamily="34" charset="0"/>
            </a:endParaRPr>
          </a:p>
        </p:txBody>
      </p:sp>
    </p:spTree>
    <p:extLst>
      <p:ext uri="{BB962C8B-B14F-4D97-AF65-F5344CB8AC3E}">
        <p14:creationId xmlns:p14="http://schemas.microsoft.com/office/powerpoint/2010/main" val="30968302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title_slide">
    <p:spTree>
      <p:nvGrpSpPr>
        <p:cNvPr id="1" name=""/>
        <p:cNvGrpSpPr/>
        <p:nvPr/>
      </p:nvGrpSpPr>
      <p:grpSpPr>
        <a:xfrm>
          <a:off x="0" y="0"/>
          <a:ext cx="0" cy="0"/>
          <a:chOff x="0" y="0"/>
          <a:chExt cx="0" cy="0"/>
        </a:xfrm>
      </p:grpSpPr>
      <p:sp>
        <p:nvSpPr>
          <p:cNvPr id="6" name="Symbol zastępczy tekstu 3"/>
          <p:cNvSpPr>
            <a:spLocks noGrp="1"/>
          </p:cNvSpPr>
          <p:nvPr>
            <p:ph type="body" sz="quarter" idx="10" hasCustomPrompt="1"/>
          </p:nvPr>
        </p:nvSpPr>
        <p:spPr>
          <a:xfrm>
            <a:off x="814523" y="3573400"/>
            <a:ext cx="3948393" cy="540184"/>
          </a:xfrm>
          <a:prstGeom prst="rect">
            <a:avLst/>
          </a:prstGeom>
        </p:spPr>
        <p:txBody>
          <a:bodyPr>
            <a:noAutofit/>
          </a:bodyPr>
          <a:lstStyle>
            <a:lvl1pPr algn="l">
              <a:defRPr sz="2200" b="0" baseline="0">
                <a:solidFill>
                  <a:schemeClr val="tx1">
                    <a:alpha val="95000"/>
                  </a:schemeClr>
                </a:solidFill>
                <a:latin typeface="+mn-lt"/>
              </a:defRPr>
            </a:lvl1pPr>
            <a:lvl2pPr algn="ctr">
              <a:defRPr/>
            </a:lvl2pPr>
            <a:lvl3pPr algn="ctr">
              <a:defRPr/>
            </a:lvl3pPr>
            <a:lvl4pPr algn="ctr">
              <a:defRPr/>
            </a:lvl4pPr>
            <a:lvl5pPr algn="ctr">
              <a:defRPr/>
            </a:lvl5pPr>
          </a:lstStyle>
          <a:p>
            <a:pPr lvl="0"/>
            <a:r>
              <a:rPr lang="pl-PL" dirty="0"/>
              <a:t>Sample Subtitle</a:t>
            </a:r>
          </a:p>
        </p:txBody>
      </p:sp>
      <p:sp>
        <p:nvSpPr>
          <p:cNvPr id="9" name="Tytuł 8"/>
          <p:cNvSpPr>
            <a:spLocks noGrp="1"/>
          </p:cNvSpPr>
          <p:nvPr>
            <p:ph type="title" hasCustomPrompt="1"/>
          </p:nvPr>
        </p:nvSpPr>
        <p:spPr>
          <a:xfrm>
            <a:off x="821047" y="2819348"/>
            <a:ext cx="3433568" cy="800219"/>
          </a:xfrm>
          <a:prstGeom prst="rect">
            <a:avLst/>
          </a:prstGeom>
        </p:spPr>
        <p:txBody>
          <a:bodyPr wrap="none">
            <a:spAutoFit/>
          </a:bodyPr>
          <a:lstStyle>
            <a:lvl1pPr algn="ctr">
              <a:defRPr b="0" baseline="0">
                <a:solidFill>
                  <a:schemeClr val="tx1">
                    <a:alpha val="95000"/>
                  </a:schemeClr>
                </a:solidFill>
                <a:latin typeface="Aleo bold" panose="020F0802020204030203" pitchFamily="34" charset="0"/>
              </a:defRPr>
            </a:lvl1pPr>
          </a:lstStyle>
          <a:p>
            <a:r>
              <a:rPr lang="pl-PL" dirty="0"/>
              <a:t>Sample Title</a:t>
            </a:r>
            <a:endParaRPr lang="en-US" dirty="0"/>
          </a:p>
        </p:txBody>
      </p:sp>
      <p:sp>
        <p:nvSpPr>
          <p:cNvPr id="8" name="AutoShape 1"/>
          <p:cNvSpPr>
            <a:spLocks/>
          </p:cNvSpPr>
          <p:nvPr userDrawn="1"/>
        </p:nvSpPr>
        <p:spPr bwMode="auto">
          <a:xfrm>
            <a:off x="4329906" y="0"/>
            <a:ext cx="7862094" cy="6900069"/>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46" y="23"/>
                </a:moveTo>
                <a:lnTo>
                  <a:pt x="21530" y="0"/>
                </a:lnTo>
                <a:lnTo>
                  <a:pt x="21600" y="21600"/>
                </a:lnTo>
                <a:lnTo>
                  <a:pt x="0" y="21547"/>
                </a:lnTo>
                <a:lnTo>
                  <a:pt x="9246" y="23"/>
                </a:lnTo>
                <a:close/>
              </a:path>
            </a:pathLst>
          </a:cu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25400" tIns="25400" rIns="25400" bIns="25400" numCol="1" spcCol="0" rtlCol="0" fromWordArt="0" anchor="ctr" anchorCtr="0" forceAA="0" compatLnSpc="1">
            <a:prstTxWarp prst="textNoShape">
              <a:avLst/>
            </a:prstTxWarp>
            <a:noAutofit/>
          </a:bodyPr>
          <a:lstStyle/>
          <a:p>
            <a:pPr marL="171450" marR="0" lvl="0" indent="0" eaLnBrk="1" latinLnBrk="0">
              <a:lnSpc>
                <a:spcPct val="100000"/>
              </a:lnSpc>
              <a:buClrTx/>
              <a:buSzTx/>
              <a:buFontTx/>
              <a:buNone/>
              <a:tabLst/>
            </a:pPr>
            <a:endParaRPr kumimoji="0" lang="en-US" sz="900" b="0" i="0" u="none" strike="noStrike" cap="none" normalizeH="0" baseline="0" dirty="0">
              <a:ln>
                <a:noFill/>
              </a:ln>
              <a:effectLst/>
              <a:latin typeface="+mj-lt"/>
              <a:cs typeface="Arial" panose="020B0604020202020204" pitchFamily="34" charset="0"/>
            </a:endParaRPr>
          </a:p>
        </p:txBody>
      </p:sp>
    </p:spTree>
    <p:extLst>
      <p:ext uri="{BB962C8B-B14F-4D97-AF65-F5344CB8AC3E}">
        <p14:creationId xmlns:p14="http://schemas.microsoft.com/office/powerpoint/2010/main" val="96130785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custom bg 6">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659396" y="437074"/>
            <a:ext cx="3510513" cy="800219"/>
          </a:xfrm>
          <a:prstGeom prst="rect">
            <a:avLst/>
          </a:prstGeom>
        </p:spPr>
        <p:txBody>
          <a:bodyPr wrap="none">
            <a:spAutoFit/>
          </a:bodyPr>
          <a:lstStyle>
            <a:lvl1pPr>
              <a:defRPr b="0" spc="50" baseline="0">
                <a:solidFill>
                  <a:schemeClr val="tx1"/>
                </a:solidFill>
                <a:latin typeface="Aleo bold" panose="020F0802020204030203" pitchFamily="34" charset="0"/>
              </a:defRPr>
            </a:lvl1pPr>
          </a:lstStyle>
          <a:p>
            <a:r>
              <a:rPr lang="en-US" dirty="0"/>
              <a:t>Sample Title</a:t>
            </a:r>
          </a:p>
        </p:txBody>
      </p:sp>
      <p:sp>
        <p:nvSpPr>
          <p:cNvPr id="2" name="Rectangle 1"/>
          <p:cNvSpPr/>
          <p:nvPr userDrawn="1"/>
        </p:nvSpPr>
        <p:spPr bwMode="auto">
          <a:xfrm>
            <a:off x="0" y="2514600"/>
            <a:ext cx="12192000" cy="2261937"/>
          </a:xfrm>
          <a:prstGeom prst="rect">
            <a:avLst/>
          </a:pr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25400" tIns="25400" rIns="25400" bIns="25400" numCol="1" spcCol="0" rtlCol="0" fromWordArt="0" anchor="ctr" anchorCtr="0" forceAA="0" compatLnSpc="1">
            <a:prstTxWarp prst="textNoShape">
              <a:avLst/>
            </a:prstTxWarp>
            <a:noAutofit/>
          </a:bodyPr>
          <a:lstStyle/>
          <a:p>
            <a:pPr marL="171450" marR="0" indent="0" algn="ctr" defTabSz="412750" rtl="0" eaLnBrk="1" fontAlgn="base" latinLnBrk="0" hangingPunct="0">
              <a:lnSpc>
                <a:spcPct val="100000"/>
              </a:lnSpc>
              <a:spcBef>
                <a:spcPct val="0"/>
              </a:spcBef>
              <a:spcAft>
                <a:spcPct val="0"/>
              </a:spcAft>
              <a:buClrTx/>
              <a:buSzTx/>
              <a:buFontTx/>
              <a:buNone/>
              <a:tabLst/>
            </a:pPr>
            <a:endParaRPr kumimoji="0" lang="pl-PL" sz="2800" b="0" i="0" u="none" strike="noStrike" cap="none" normalizeH="0" baseline="0" dirty="0">
              <a:ln>
                <a:noFill/>
              </a:ln>
              <a:solidFill>
                <a:srgbClr val="000000"/>
              </a:solidFill>
              <a:effectLst/>
              <a:latin typeface="+mj-lt"/>
              <a:ea typeface="Gill Sans" charset="0"/>
              <a:cs typeface="Arial" panose="020B0604020202020204" pitchFamily="34" charset="0"/>
              <a:sym typeface="Gill Sans" charset="0"/>
            </a:endParaRPr>
          </a:p>
        </p:txBody>
      </p:sp>
    </p:spTree>
    <p:extLst>
      <p:ext uri="{BB962C8B-B14F-4D97-AF65-F5344CB8AC3E}">
        <p14:creationId xmlns:p14="http://schemas.microsoft.com/office/powerpoint/2010/main" val="3225442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2A72B-27E5-47C8-9A82-D1E67F0C22F0}"/>
              </a:ext>
            </a:extLst>
          </p:cNvPr>
          <p:cNvSpPr>
            <a:spLocks noGrp="1"/>
          </p:cNvSpPr>
          <p:nvPr>
            <p:ph type="title"/>
          </p:nvPr>
        </p:nvSpPr>
        <p:spPr>
          <a:xfrm>
            <a:off x="839788" y="365125"/>
            <a:ext cx="10515600" cy="1325563"/>
          </a:xfrm>
        </p:spPr>
        <p:txBody>
          <a:bodyPr/>
          <a:lstStyle/>
          <a:p>
            <a:r>
              <a:rPr lang="en-US"/>
              <a:t>Click to edit Master title style</a:t>
            </a:r>
            <a:endParaRPr lang="en-FI"/>
          </a:p>
        </p:txBody>
      </p:sp>
      <p:sp>
        <p:nvSpPr>
          <p:cNvPr id="3" name="Text Placeholder 2">
            <a:extLst>
              <a:ext uri="{FF2B5EF4-FFF2-40B4-BE49-F238E27FC236}">
                <a16:creationId xmlns:a16="http://schemas.microsoft.com/office/drawing/2014/main" id="{80F96CEB-14BA-48E0-9207-00A4935D5C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4ABF425-7B49-4DFF-8F23-9C2640F7F8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I"/>
          </a:p>
        </p:txBody>
      </p:sp>
      <p:sp>
        <p:nvSpPr>
          <p:cNvPr id="5" name="Text Placeholder 4">
            <a:extLst>
              <a:ext uri="{FF2B5EF4-FFF2-40B4-BE49-F238E27FC236}">
                <a16:creationId xmlns:a16="http://schemas.microsoft.com/office/drawing/2014/main" id="{196CCA92-E90F-453C-AB56-BB1FFB5B01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E83507-2106-48FF-80CC-F0C9D732887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I"/>
          </a:p>
        </p:txBody>
      </p:sp>
      <p:sp>
        <p:nvSpPr>
          <p:cNvPr id="7" name="Date Placeholder 6">
            <a:extLst>
              <a:ext uri="{FF2B5EF4-FFF2-40B4-BE49-F238E27FC236}">
                <a16:creationId xmlns:a16="http://schemas.microsoft.com/office/drawing/2014/main" id="{325231CC-A250-4399-B149-322DA812C967}"/>
              </a:ext>
            </a:extLst>
          </p:cNvPr>
          <p:cNvSpPr>
            <a:spLocks noGrp="1"/>
          </p:cNvSpPr>
          <p:nvPr>
            <p:ph type="dt" sz="half" idx="10"/>
          </p:nvPr>
        </p:nvSpPr>
        <p:spPr/>
        <p:txBody>
          <a:bodyPr/>
          <a:lstStyle/>
          <a:p>
            <a:fld id="{EC858AA3-F656-4A13-B015-B2D21B971D69}" type="datetimeFigureOut">
              <a:rPr lang="en-FI" smtClean="0"/>
              <a:t>19/10/2019</a:t>
            </a:fld>
            <a:endParaRPr lang="en-FI"/>
          </a:p>
        </p:txBody>
      </p:sp>
      <p:sp>
        <p:nvSpPr>
          <p:cNvPr id="8" name="Footer Placeholder 7">
            <a:extLst>
              <a:ext uri="{FF2B5EF4-FFF2-40B4-BE49-F238E27FC236}">
                <a16:creationId xmlns:a16="http://schemas.microsoft.com/office/drawing/2014/main" id="{28FA05E0-DD30-424E-A256-C39DC99DC28F}"/>
              </a:ext>
            </a:extLst>
          </p:cNvPr>
          <p:cNvSpPr>
            <a:spLocks noGrp="1"/>
          </p:cNvSpPr>
          <p:nvPr>
            <p:ph type="ftr" sz="quarter" idx="11"/>
          </p:nvPr>
        </p:nvSpPr>
        <p:spPr/>
        <p:txBody>
          <a:bodyPr/>
          <a:lstStyle/>
          <a:p>
            <a:endParaRPr lang="en-FI"/>
          </a:p>
        </p:txBody>
      </p:sp>
      <p:sp>
        <p:nvSpPr>
          <p:cNvPr id="9" name="Slide Number Placeholder 8">
            <a:extLst>
              <a:ext uri="{FF2B5EF4-FFF2-40B4-BE49-F238E27FC236}">
                <a16:creationId xmlns:a16="http://schemas.microsoft.com/office/drawing/2014/main" id="{4B0DE42F-7801-45CF-BF7A-23926BF1E412}"/>
              </a:ext>
            </a:extLst>
          </p:cNvPr>
          <p:cNvSpPr>
            <a:spLocks noGrp="1"/>
          </p:cNvSpPr>
          <p:nvPr>
            <p:ph type="sldNum" sz="quarter" idx="12"/>
          </p:nvPr>
        </p:nvSpPr>
        <p:spPr/>
        <p:txBody>
          <a:bodyPr/>
          <a:lstStyle/>
          <a:p>
            <a:fld id="{709CE63A-5775-4984-9288-266128FCEBB2}" type="slidenum">
              <a:rPr lang="en-FI" smtClean="0"/>
              <a:t>‹#›</a:t>
            </a:fld>
            <a:endParaRPr lang="en-FI"/>
          </a:p>
        </p:txBody>
      </p:sp>
    </p:spTree>
    <p:extLst>
      <p:ext uri="{BB962C8B-B14F-4D97-AF65-F5344CB8AC3E}">
        <p14:creationId xmlns:p14="http://schemas.microsoft.com/office/powerpoint/2010/main" val="8972261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Mac Preview">
    <p:spTree>
      <p:nvGrpSpPr>
        <p:cNvPr id="1" name=""/>
        <p:cNvGrpSpPr/>
        <p:nvPr/>
      </p:nvGrpSpPr>
      <p:grpSpPr>
        <a:xfrm>
          <a:off x="0" y="0"/>
          <a:ext cx="0" cy="0"/>
          <a:chOff x="0" y="0"/>
          <a:chExt cx="0" cy="0"/>
        </a:xfrm>
      </p:grpSpPr>
      <p:grpSp>
        <p:nvGrpSpPr>
          <p:cNvPr id="34" name="Group 33"/>
          <p:cNvGrpSpPr/>
          <p:nvPr userDrawn="1"/>
        </p:nvGrpSpPr>
        <p:grpSpPr>
          <a:xfrm>
            <a:off x="721153" y="-1917"/>
            <a:ext cx="11610547" cy="6901986"/>
            <a:chOff x="4630060" y="-3834"/>
            <a:chExt cx="16424861" cy="13803971"/>
          </a:xfrm>
        </p:grpSpPr>
        <p:sp>
          <p:nvSpPr>
            <p:cNvPr id="6" name="AutoShape 1"/>
            <p:cNvSpPr>
              <a:spLocks/>
            </p:cNvSpPr>
            <p:nvPr userDrawn="1"/>
          </p:nvSpPr>
          <p:spPr bwMode="auto">
            <a:xfrm>
              <a:off x="8724900" y="-3834"/>
              <a:ext cx="12330021" cy="13803971"/>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 name="connsiteX0" fmla="*/ 11798 w 21600"/>
                <a:gd name="connsiteY0" fmla="*/ 0 h 21606"/>
                <a:gd name="connsiteX1" fmla="*/ 21530 w 21600"/>
                <a:gd name="connsiteY1" fmla="*/ 6 h 21606"/>
                <a:gd name="connsiteX2" fmla="*/ 21600 w 21600"/>
                <a:gd name="connsiteY2" fmla="*/ 21606 h 21606"/>
                <a:gd name="connsiteX3" fmla="*/ 0 w 21600"/>
                <a:gd name="connsiteY3" fmla="*/ 21553 h 21606"/>
                <a:gd name="connsiteX4" fmla="*/ 11798 w 21600"/>
                <a:gd name="connsiteY4" fmla="*/ 0 h 21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1606">
                  <a:moveTo>
                    <a:pt x="11798" y="0"/>
                  </a:moveTo>
                  <a:lnTo>
                    <a:pt x="21530" y="6"/>
                  </a:lnTo>
                  <a:cubicBezTo>
                    <a:pt x="21553" y="7206"/>
                    <a:pt x="21577" y="14406"/>
                    <a:pt x="21600" y="21606"/>
                  </a:cubicBezTo>
                  <a:lnTo>
                    <a:pt x="0" y="21553"/>
                  </a:lnTo>
                  <a:lnTo>
                    <a:pt x="11798" y="0"/>
                  </a:lnTo>
                  <a:close/>
                </a:path>
              </a:pathLst>
            </a:custGeom>
            <a:solidFill>
              <a:schemeClr val="tx1">
                <a:lumMod val="75000"/>
                <a:alpha val="9000"/>
              </a:schemeClr>
            </a:solidFill>
            <a:ln>
              <a:noFill/>
            </a:ln>
            <a:effectLst/>
          </p:spPr>
          <p:txBody>
            <a:bodyPr wrap="square" lIns="38100" tIns="38100" rIns="38100" bIns="38100" anchor="ctr">
              <a:noAutofit/>
            </a:bodyPr>
            <a:lstStyle/>
            <a:p>
              <a:pPr lvl="0" defTabSz="228600"/>
              <a:endParaRPr lang="en-US" sz="15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pic>
          <p:nvPicPr>
            <p:cNvPr id="4" name="Picture 6" descr="droppedImage.pdf"/>
            <p:cNvPicPr>
              <a:picLocks noChangeAspect="1"/>
            </p:cNvPicPr>
            <p:nvPr userDrawn="1"/>
          </p:nvPicPr>
          <p:blipFill rotWithShape="1">
            <a:blip r:embed="rId2">
              <a:extLst>
                <a:ext uri="{28A0092B-C50C-407E-A947-70E740481C1C}">
                  <a14:useLocalDpi xmlns:a14="http://schemas.microsoft.com/office/drawing/2010/main" val="0"/>
                </a:ext>
              </a:extLst>
            </a:blip>
            <a:srcRect l="66906"/>
            <a:stretch/>
          </p:blipFill>
          <p:spPr bwMode="auto">
            <a:xfrm>
              <a:off x="16334550" y="902367"/>
              <a:ext cx="3399655" cy="339023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grpSp>
          <p:nvGrpSpPr>
            <p:cNvPr id="30" name="Group 29"/>
            <p:cNvGrpSpPr/>
            <p:nvPr userDrawn="1"/>
          </p:nvGrpSpPr>
          <p:grpSpPr>
            <a:xfrm>
              <a:off x="4630060" y="9755187"/>
              <a:ext cx="13092022" cy="2290529"/>
              <a:chOff x="1344613" y="4179316"/>
              <a:chExt cx="21704300" cy="3797300"/>
            </a:xfrm>
          </p:grpSpPr>
          <p:grpSp>
            <p:nvGrpSpPr>
              <p:cNvPr id="7" name="Group 6"/>
              <p:cNvGrpSpPr/>
              <p:nvPr userDrawn="1"/>
            </p:nvGrpSpPr>
            <p:grpSpPr>
              <a:xfrm>
                <a:off x="1344613" y="4179316"/>
                <a:ext cx="3797300" cy="3797300"/>
                <a:chOff x="1774599" y="9001126"/>
                <a:chExt cx="3797300" cy="3797300"/>
              </a:xfrm>
            </p:grpSpPr>
            <p:sp>
              <p:nvSpPr>
                <p:cNvPr id="8" name="AutoShape 11"/>
                <p:cNvSpPr>
                  <a:spLocks/>
                </p:cNvSpPr>
                <p:nvPr userDrawn="1"/>
              </p:nvSpPr>
              <p:spPr bwMode="auto">
                <a:xfrm>
                  <a:off x="1774599" y="9001126"/>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tx2"/>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2000" dirty="0">
                    <a:solidFill>
                      <a:srgbClr val="66C8BD"/>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sp>
              <p:nvSpPr>
                <p:cNvPr id="9" name="Freeform 8"/>
                <p:cNvSpPr>
                  <a:spLocks/>
                </p:cNvSpPr>
                <p:nvPr userDrawn="1"/>
              </p:nvSpPr>
              <p:spPr bwMode="auto">
                <a:xfrm>
                  <a:off x="3271612" y="10027801"/>
                  <a:ext cx="2287577" cy="2692837"/>
                </a:xfrm>
                <a:custGeom>
                  <a:avLst/>
                  <a:gdLst>
                    <a:gd name="connsiteX0" fmla="*/ 1374243 w 2287577"/>
                    <a:gd name="connsiteY0" fmla="*/ 0 h 2692837"/>
                    <a:gd name="connsiteX1" fmla="*/ 2279558 w 2287577"/>
                    <a:gd name="connsiteY1" fmla="*/ 642877 h 2692837"/>
                    <a:gd name="connsiteX2" fmla="*/ 927594 w 2287577"/>
                    <a:gd name="connsiteY2" fmla="*/ 2692837 h 2692837"/>
                    <a:gd name="connsiteX3" fmla="*/ 0 w 2287577"/>
                    <a:gd name="connsiteY3" fmla="*/ 2119804 h 2692837"/>
                    <a:gd name="connsiteX4" fmla="*/ 6179 w 2287577"/>
                    <a:gd name="connsiteY4" fmla="*/ 2110143 h 2692837"/>
                    <a:gd name="connsiteX5" fmla="*/ 15371 w 2287577"/>
                    <a:gd name="connsiteY5" fmla="*/ 2113358 h 2692837"/>
                    <a:gd name="connsiteX6" fmla="*/ 1313529 w 2287577"/>
                    <a:gd name="connsiteY6" fmla="*/ 1783865 h 2692837"/>
                    <a:gd name="connsiteX7" fmla="*/ 1403390 w 2287577"/>
                    <a:gd name="connsiteY7" fmla="*/ 32247 h 269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7577" h="2692837">
                      <a:moveTo>
                        <a:pt x="1374243" y="0"/>
                      </a:moveTo>
                      <a:lnTo>
                        <a:pt x="2279558" y="642877"/>
                      </a:lnTo>
                      <a:cubicBezTo>
                        <a:pt x="2409044" y="2311565"/>
                        <a:pt x="927594" y="2692837"/>
                        <a:pt x="927594" y="2692837"/>
                      </a:cubicBezTo>
                      <a:lnTo>
                        <a:pt x="0" y="2119804"/>
                      </a:lnTo>
                      <a:lnTo>
                        <a:pt x="6179" y="2110143"/>
                      </a:lnTo>
                      <a:lnTo>
                        <a:pt x="15371" y="2113358"/>
                      </a:lnTo>
                      <a:cubicBezTo>
                        <a:pt x="460592" y="2245156"/>
                        <a:pt x="962070" y="2135325"/>
                        <a:pt x="1313529" y="1783865"/>
                      </a:cubicBezTo>
                      <a:cubicBezTo>
                        <a:pt x="1792791" y="1304604"/>
                        <a:pt x="1822745" y="546379"/>
                        <a:pt x="1403390" y="32247"/>
                      </a:cubicBezTo>
                      <a:close/>
                    </a:path>
                  </a:pathLst>
                </a:custGeom>
                <a:solidFill>
                  <a:schemeClr val="tx2">
                    <a:lumMod val="75000"/>
                    <a:alpha val="50000"/>
                  </a:schemeClr>
                </a:solidFill>
                <a:ln>
                  <a:noFill/>
                </a:ln>
                <a:effectLst/>
              </p:spPr>
              <p:txBody>
                <a:bodyPr wrap="square" lIns="0" tIns="0" rIns="0" bIns="0" anchor="ctr">
                  <a:noAutofit/>
                </a:bodyPr>
                <a:lstStyle/>
                <a:p>
                  <a:endParaRPr lang="en-US" sz="900" dirty="0">
                    <a:latin typeface="Lato" panose="020F0502020204030203" pitchFamily="34" charset="0"/>
                    <a:cs typeface="Arial" panose="020B0604020202020204" pitchFamily="34" charset="0"/>
                  </a:endParaRPr>
                </a:p>
              </p:txBody>
            </p:sp>
            <p:sp>
              <p:nvSpPr>
                <p:cNvPr id="10" name="AutoShape 13"/>
                <p:cNvSpPr>
                  <a:spLocks/>
                </p:cNvSpPr>
                <p:nvPr userDrawn="1"/>
              </p:nvSpPr>
              <p:spPr bwMode="auto">
                <a:xfrm>
                  <a:off x="2350861" y="9558338"/>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2"/>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2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grpSp>
          <p:grpSp>
            <p:nvGrpSpPr>
              <p:cNvPr id="11" name="Group 10"/>
              <p:cNvGrpSpPr/>
              <p:nvPr userDrawn="1"/>
            </p:nvGrpSpPr>
            <p:grpSpPr>
              <a:xfrm>
                <a:off x="7313613" y="4179316"/>
                <a:ext cx="3797300" cy="3797300"/>
                <a:chOff x="7448608" y="8868229"/>
                <a:chExt cx="3797300" cy="3797300"/>
              </a:xfrm>
            </p:grpSpPr>
            <p:sp>
              <p:nvSpPr>
                <p:cNvPr id="12" name="AutoShape 11"/>
                <p:cNvSpPr>
                  <a:spLocks/>
                </p:cNvSpPr>
                <p:nvPr userDrawn="1"/>
              </p:nvSpPr>
              <p:spPr bwMode="auto">
                <a:xfrm>
                  <a:off x="7448608" y="8868229"/>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5"/>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2000" dirty="0">
                    <a:solidFill>
                      <a:srgbClr val="66C8BD"/>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sp>
              <p:nvSpPr>
                <p:cNvPr id="13" name="Freeform 12"/>
                <p:cNvSpPr>
                  <a:spLocks/>
                </p:cNvSpPr>
                <p:nvPr userDrawn="1"/>
              </p:nvSpPr>
              <p:spPr bwMode="auto">
                <a:xfrm>
                  <a:off x="8945621" y="9894904"/>
                  <a:ext cx="2287577" cy="2692837"/>
                </a:xfrm>
                <a:custGeom>
                  <a:avLst/>
                  <a:gdLst>
                    <a:gd name="connsiteX0" fmla="*/ 1374243 w 2287577"/>
                    <a:gd name="connsiteY0" fmla="*/ 0 h 2692837"/>
                    <a:gd name="connsiteX1" fmla="*/ 2279558 w 2287577"/>
                    <a:gd name="connsiteY1" fmla="*/ 642877 h 2692837"/>
                    <a:gd name="connsiteX2" fmla="*/ 927594 w 2287577"/>
                    <a:gd name="connsiteY2" fmla="*/ 2692837 h 2692837"/>
                    <a:gd name="connsiteX3" fmla="*/ 0 w 2287577"/>
                    <a:gd name="connsiteY3" fmla="*/ 2119804 h 2692837"/>
                    <a:gd name="connsiteX4" fmla="*/ 6179 w 2287577"/>
                    <a:gd name="connsiteY4" fmla="*/ 2110143 h 2692837"/>
                    <a:gd name="connsiteX5" fmla="*/ 15371 w 2287577"/>
                    <a:gd name="connsiteY5" fmla="*/ 2113358 h 2692837"/>
                    <a:gd name="connsiteX6" fmla="*/ 1313529 w 2287577"/>
                    <a:gd name="connsiteY6" fmla="*/ 1783865 h 2692837"/>
                    <a:gd name="connsiteX7" fmla="*/ 1403390 w 2287577"/>
                    <a:gd name="connsiteY7" fmla="*/ 32247 h 269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7577" h="2692837">
                      <a:moveTo>
                        <a:pt x="1374243" y="0"/>
                      </a:moveTo>
                      <a:lnTo>
                        <a:pt x="2279558" y="642877"/>
                      </a:lnTo>
                      <a:cubicBezTo>
                        <a:pt x="2409044" y="2311565"/>
                        <a:pt x="927594" y="2692837"/>
                        <a:pt x="927594" y="2692837"/>
                      </a:cubicBezTo>
                      <a:lnTo>
                        <a:pt x="0" y="2119804"/>
                      </a:lnTo>
                      <a:lnTo>
                        <a:pt x="6179" y="2110143"/>
                      </a:lnTo>
                      <a:lnTo>
                        <a:pt x="15371" y="2113358"/>
                      </a:lnTo>
                      <a:cubicBezTo>
                        <a:pt x="460592" y="2245156"/>
                        <a:pt x="962070" y="2135325"/>
                        <a:pt x="1313529" y="1783865"/>
                      </a:cubicBezTo>
                      <a:cubicBezTo>
                        <a:pt x="1792791" y="1304604"/>
                        <a:pt x="1822745" y="546379"/>
                        <a:pt x="1403390" y="32247"/>
                      </a:cubicBezTo>
                      <a:close/>
                    </a:path>
                  </a:pathLst>
                </a:custGeom>
                <a:solidFill>
                  <a:schemeClr val="accent6">
                    <a:lumMod val="75000"/>
                  </a:schemeClr>
                </a:solidFill>
                <a:ln>
                  <a:noFill/>
                </a:ln>
                <a:effectLst/>
              </p:spPr>
              <p:txBody>
                <a:bodyPr wrap="square" lIns="0" tIns="0" rIns="0" bIns="0" anchor="ctr">
                  <a:noAutofit/>
                </a:bodyPr>
                <a:lstStyle/>
                <a:p>
                  <a:endParaRPr lang="en-US" sz="900" dirty="0">
                    <a:latin typeface="Lato" panose="020F0502020204030203" pitchFamily="34" charset="0"/>
                    <a:cs typeface="Arial" panose="020B0604020202020204" pitchFamily="34" charset="0"/>
                  </a:endParaRPr>
                </a:p>
              </p:txBody>
            </p:sp>
            <p:sp>
              <p:nvSpPr>
                <p:cNvPr id="14" name="AutoShape 13"/>
                <p:cNvSpPr>
                  <a:spLocks/>
                </p:cNvSpPr>
                <p:nvPr userDrawn="1"/>
              </p:nvSpPr>
              <p:spPr bwMode="auto">
                <a:xfrm>
                  <a:off x="8024870" y="9425441"/>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6"/>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2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grpSp>
          <p:grpSp>
            <p:nvGrpSpPr>
              <p:cNvPr id="15" name="Group 14"/>
              <p:cNvGrpSpPr/>
              <p:nvPr userDrawn="1"/>
            </p:nvGrpSpPr>
            <p:grpSpPr>
              <a:xfrm>
                <a:off x="13282613" y="4179316"/>
                <a:ext cx="3797300" cy="3797300"/>
                <a:chOff x="12986999" y="8868229"/>
                <a:chExt cx="3797300" cy="3797300"/>
              </a:xfrm>
            </p:grpSpPr>
            <p:sp>
              <p:nvSpPr>
                <p:cNvPr id="16" name="AutoShape 11"/>
                <p:cNvSpPr>
                  <a:spLocks/>
                </p:cNvSpPr>
                <p:nvPr userDrawn="1"/>
              </p:nvSpPr>
              <p:spPr bwMode="auto">
                <a:xfrm>
                  <a:off x="12986999" y="8868229"/>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3"/>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2000" dirty="0">
                    <a:solidFill>
                      <a:srgbClr val="66C8BD"/>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sp>
              <p:nvSpPr>
                <p:cNvPr id="17" name="Freeform 16"/>
                <p:cNvSpPr>
                  <a:spLocks/>
                </p:cNvSpPr>
                <p:nvPr userDrawn="1"/>
              </p:nvSpPr>
              <p:spPr bwMode="auto">
                <a:xfrm>
                  <a:off x="14484012" y="9894904"/>
                  <a:ext cx="2287577" cy="2692837"/>
                </a:xfrm>
                <a:custGeom>
                  <a:avLst/>
                  <a:gdLst>
                    <a:gd name="connsiteX0" fmla="*/ 1374243 w 2287577"/>
                    <a:gd name="connsiteY0" fmla="*/ 0 h 2692837"/>
                    <a:gd name="connsiteX1" fmla="*/ 2279558 w 2287577"/>
                    <a:gd name="connsiteY1" fmla="*/ 642877 h 2692837"/>
                    <a:gd name="connsiteX2" fmla="*/ 927594 w 2287577"/>
                    <a:gd name="connsiteY2" fmla="*/ 2692837 h 2692837"/>
                    <a:gd name="connsiteX3" fmla="*/ 0 w 2287577"/>
                    <a:gd name="connsiteY3" fmla="*/ 2119804 h 2692837"/>
                    <a:gd name="connsiteX4" fmla="*/ 6179 w 2287577"/>
                    <a:gd name="connsiteY4" fmla="*/ 2110143 h 2692837"/>
                    <a:gd name="connsiteX5" fmla="*/ 15371 w 2287577"/>
                    <a:gd name="connsiteY5" fmla="*/ 2113358 h 2692837"/>
                    <a:gd name="connsiteX6" fmla="*/ 1313529 w 2287577"/>
                    <a:gd name="connsiteY6" fmla="*/ 1783865 h 2692837"/>
                    <a:gd name="connsiteX7" fmla="*/ 1403390 w 2287577"/>
                    <a:gd name="connsiteY7" fmla="*/ 32247 h 269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7577" h="2692837">
                      <a:moveTo>
                        <a:pt x="1374243" y="0"/>
                      </a:moveTo>
                      <a:lnTo>
                        <a:pt x="2279558" y="642877"/>
                      </a:lnTo>
                      <a:cubicBezTo>
                        <a:pt x="2409044" y="2311565"/>
                        <a:pt x="927594" y="2692837"/>
                        <a:pt x="927594" y="2692837"/>
                      </a:cubicBezTo>
                      <a:lnTo>
                        <a:pt x="0" y="2119804"/>
                      </a:lnTo>
                      <a:lnTo>
                        <a:pt x="6179" y="2110143"/>
                      </a:lnTo>
                      <a:lnTo>
                        <a:pt x="15371" y="2113358"/>
                      </a:lnTo>
                      <a:cubicBezTo>
                        <a:pt x="460592" y="2245156"/>
                        <a:pt x="962070" y="2135325"/>
                        <a:pt x="1313529" y="1783865"/>
                      </a:cubicBezTo>
                      <a:cubicBezTo>
                        <a:pt x="1792791" y="1304604"/>
                        <a:pt x="1822745" y="546379"/>
                        <a:pt x="1403390" y="32247"/>
                      </a:cubicBezTo>
                      <a:close/>
                    </a:path>
                  </a:pathLst>
                </a:custGeom>
                <a:solidFill>
                  <a:schemeClr val="accent3">
                    <a:lumMod val="75000"/>
                    <a:alpha val="50000"/>
                  </a:schemeClr>
                </a:solidFill>
                <a:ln>
                  <a:noFill/>
                </a:ln>
                <a:effectLst/>
              </p:spPr>
              <p:txBody>
                <a:bodyPr wrap="square" lIns="0" tIns="0" rIns="0" bIns="0" anchor="ctr">
                  <a:noAutofit/>
                </a:bodyPr>
                <a:lstStyle/>
                <a:p>
                  <a:endParaRPr lang="en-US" sz="900" dirty="0">
                    <a:latin typeface="Lato" panose="020F0502020204030203" pitchFamily="34" charset="0"/>
                    <a:cs typeface="Arial" panose="020B0604020202020204" pitchFamily="34" charset="0"/>
                  </a:endParaRPr>
                </a:p>
              </p:txBody>
            </p:sp>
            <p:sp>
              <p:nvSpPr>
                <p:cNvPr id="18" name="AutoShape 13"/>
                <p:cNvSpPr>
                  <a:spLocks/>
                </p:cNvSpPr>
                <p:nvPr userDrawn="1"/>
              </p:nvSpPr>
              <p:spPr bwMode="auto">
                <a:xfrm>
                  <a:off x="13563261" y="9425441"/>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4"/>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2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grpSp>
          <p:grpSp>
            <p:nvGrpSpPr>
              <p:cNvPr id="19" name="Group 18"/>
              <p:cNvGrpSpPr/>
              <p:nvPr userDrawn="1"/>
            </p:nvGrpSpPr>
            <p:grpSpPr>
              <a:xfrm>
                <a:off x="19251613" y="4179316"/>
                <a:ext cx="3797300" cy="3797300"/>
                <a:chOff x="18828205" y="9201735"/>
                <a:chExt cx="3797300" cy="3797300"/>
              </a:xfrm>
            </p:grpSpPr>
            <p:sp>
              <p:nvSpPr>
                <p:cNvPr id="20" name="AutoShape 11"/>
                <p:cNvSpPr>
                  <a:spLocks/>
                </p:cNvSpPr>
                <p:nvPr userDrawn="1"/>
              </p:nvSpPr>
              <p:spPr bwMode="auto">
                <a:xfrm>
                  <a:off x="18828205" y="9201735"/>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2000" dirty="0">
                    <a:solidFill>
                      <a:srgbClr val="66C8BD"/>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sp>
              <p:nvSpPr>
                <p:cNvPr id="21" name="Freeform 20"/>
                <p:cNvSpPr>
                  <a:spLocks/>
                </p:cNvSpPr>
                <p:nvPr userDrawn="1"/>
              </p:nvSpPr>
              <p:spPr bwMode="auto">
                <a:xfrm>
                  <a:off x="20325218" y="10228410"/>
                  <a:ext cx="2287577" cy="2692837"/>
                </a:xfrm>
                <a:custGeom>
                  <a:avLst/>
                  <a:gdLst>
                    <a:gd name="connsiteX0" fmla="*/ 1374243 w 2287577"/>
                    <a:gd name="connsiteY0" fmla="*/ 0 h 2692837"/>
                    <a:gd name="connsiteX1" fmla="*/ 2279558 w 2287577"/>
                    <a:gd name="connsiteY1" fmla="*/ 642877 h 2692837"/>
                    <a:gd name="connsiteX2" fmla="*/ 927594 w 2287577"/>
                    <a:gd name="connsiteY2" fmla="*/ 2692837 h 2692837"/>
                    <a:gd name="connsiteX3" fmla="*/ 0 w 2287577"/>
                    <a:gd name="connsiteY3" fmla="*/ 2119804 h 2692837"/>
                    <a:gd name="connsiteX4" fmla="*/ 6179 w 2287577"/>
                    <a:gd name="connsiteY4" fmla="*/ 2110143 h 2692837"/>
                    <a:gd name="connsiteX5" fmla="*/ 15371 w 2287577"/>
                    <a:gd name="connsiteY5" fmla="*/ 2113358 h 2692837"/>
                    <a:gd name="connsiteX6" fmla="*/ 1313529 w 2287577"/>
                    <a:gd name="connsiteY6" fmla="*/ 1783865 h 2692837"/>
                    <a:gd name="connsiteX7" fmla="*/ 1403390 w 2287577"/>
                    <a:gd name="connsiteY7" fmla="*/ 32247 h 269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7577" h="2692837">
                      <a:moveTo>
                        <a:pt x="1374243" y="0"/>
                      </a:moveTo>
                      <a:lnTo>
                        <a:pt x="2279558" y="642877"/>
                      </a:lnTo>
                      <a:cubicBezTo>
                        <a:pt x="2409044" y="2311565"/>
                        <a:pt x="927594" y="2692837"/>
                        <a:pt x="927594" y="2692837"/>
                      </a:cubicBezTo>
                      <a:lnTo>
                        <a:pt x="0" y="2119804"/>
                      </a:lnTo>
                      <a:lnTo>
                        <a:pt x="6179" y="2110143"/>
                      </a:lnTo>
                      <a:lnTo>
                        <a:pt x="15371" y="2113358"/>
                      </a:lnTo>
                      <a:cubicBezTo>
                        <a:pt x="460592" y="2245156"/>
                        <a:pt x="962070" y="2135325"/>
                        <a:pt x="1313529" y="1783865"/>
                      </a:cubicBezTo>
                      <a:cubicBezTo>
                        <a:pt x="1792791" y="1304604"/>
                        <a:pt x="1822745" y="546379"/>
                        <a:pt x="1403390" y="32247"/>
                      </a:cubicBezTo>
                      <a:close/>
                    </a:path>
                  </a:pathLst>
                </a:custGeom>
                <a:solidFill>
                  <a:schemeClr val="accent2">
                    <a:lumMod val="75000"/>
                  </a:schemeClr>
                </a:solidFill>
                <a:ln>
                  <a:noFill/>
                </a:ln>
                <a:effectLst/>
              </p:spPr>
              <p:txBody>
                <a:bodyPr wrap="square" lIns="0" tIns="0" rIns="0" bIns="0" anchor="ctr">
                  <a:noAutofit/>
                </a:bodyPr>
                <a:lstStyle/>
                <a:p>
                  <a:endParaRPr lang="en-US" sz="900" dirty="0">
                    <a:latin typeface="Lato" panose="020F0502020204030203" pitchFamily="34" charset="0"/>
                    <a:cs typeface="Arial" panose="020B0604020202020204" pitchFamily="34" charset="0"/>
                  </a:endParaRPr>
                </a:p>
              </p:txBody>
            </p:sp>
            <p:sp>
              <p:nvSpPr>
                <p:cNvPr id="22" name="AutoShape 13"/>
                <p:cNvSpPr>
                  <a:spLocks/>
                </p:cNvSpPr>
                <p:nvPr userDrawn="1"/>
              </p:nvSpPr>
              <p:spPr bwMode="auto">
                <a:xfrm>
                  <a:off x="19404467" y="9758947"/>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2"/>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2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grpSp>
        </p:grpSp>
      </p:grpSp>
      <p:pic>
        <p:nvPicPr>
          <p:cNvPr id="24" name="Picture 23"/>
          <p:cNvPicPr>
            <a:picLocks noChangeAspect="1"/>
          </p:cNvPicPr>
          <p:nvPr userDrawn="1"/>
        </p:nvPicPr>
        <p:blipFill>
          <a:blip r:embed="rId3">
            <a:lum bright="2000"/>
          </a:blip>
          <a:stretch>
            <a:fillRect/>
          </a:stretch>
        </p:blipFill>
        <p:spPr>
          <a:xfrm>
            <a:off x="541146" y="1127020"/>
            <a:ext cx="5025253" cy="2139537"/>
          </a:xfrm>
          <a:prstGeom prst="rect">
            <a:avLst/>
          </a:prstGeom>
        </p:spPr>
      </p:pic>
    </p:spTree>
    <p:extLst>
      <p:ext uri="{BB962C8B-B14F-4D97-AF65-F5344CB8AC3E}">
        <p14:creationId xmlns:p14="http://schemas.microsoft.com/office/powerpoint/2010/main" val="421240018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07214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659396" y="437074"/>
            <a:ext cx="3545394" cy="800219"/>
          </a:xfrm>
          <a:prstGeom prst="rect">
            <a:avLst/>
          </a:prstGeom>
        </p:spPr>
        <p:txBody>
          <a:bodyPr wrap="none">
            <a:spAutoFit/>
          </a:bodyPr>
          <a:lstStyle>
            <a:lvl1pPr>
              <a:defRPr>
                <a:solidFill>
                  <a:schemeClr val="tx1"/>
                </a:solidFill>
              </a:defRPr>
            </a:lvl1pPr>
          </a:lstStyle>
          <a:p>
            <a:r>
              <a:rPr lang="en-US" dirty="0"/>
              <a:t>Sample Title</a:t>
            </a:r>
          </a:p>
        </p:txBody>
      </p:sp>
    </p:spTree>
    <p:extLst>
      <p:ext uri="{BB962C8B-B14F-4D97-AF65-F5344CB8AC3E}">
        <p14:creationId xmlns:p14="http://schemas.microsoft.com/office/powerpoint/2010/main" val="202789970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custom bg 1">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659396" y="437074"/>
            <a:ext cx="3545394" cy="800219"/>
          </a:xfrm>
          <a:prstGeom prst="rect">
            <a:avLst/>
          </a:prstGeom>
        </p:spPr>
        <p:txBody>
          <a:bodyPr wrap="none">
            <a:spAutoFit/>
          </a:bodyPr>
          <a:lstStyle>
            <a:lvl1pPr>
              <a:defRPr>
                <a:solidFill>
                  <a:schemeClr val="tx1"/>
                </a:solidFill>
              </a:defRPr>
            </a:lvl1pPr>
          </a:lstStyle>
          <a:p>
            <a:r>
              <a:rPr lang="en-US" dirty="0"/>
              <a:t>Sample Title</a:t>
            </a:r>
          </a:p>
        </p:txBody>
      </p:sp>
      <p:sp>
        <p:nvSpPr>
          <p:cNvPr id="4" name="AutoShape 5"/>
          <p:cNvSpPr>
            <a:spLocks/>
          </p:cNvSpPr>
          <p:nvPr/>
        </p:nvSpPr>
        <p:spPr bwMode="auto">
          <a:xfrm>
            <a:off x="0" y="5041900"/>
            <a:ext cx="12192000" cy="1816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25400" tIns="25400" rIns="25400" bIns="25400" numCol="1" spcCol="0" rtlCol="0" fromWordArt="0" anchor="ctr" anchorCtr="0" forceAA="0" compatLnSpc="1">
            <a:prstTxWarp prst="textNoShape">
              <a:avLst/>
            </a:prstTxWarp>
            <a:noAutofit/>
          </a:bodyPr>
          <a:lstStyle/>
          <a:p>
            <a:pPr marL="171450" marR="0" lvl="0" indent="0" eaLnBrk="1" latinLnBrk="0">
              <a:lnSpc>
                <a:spcPct val="100000"/>
              </a:lnSpc>
              <a:buClrTx/>
              <a:buSzTx/>
              <a:buFontTx/>
              <a:buNone/>
              <a:tabLst/>
            </a:pPr>
            <a:endParaRPr kumimoji="0" lang="en-US" sz="900" b="0" i="0" u="none" strike="noStrike" cap="none" normalizeH="0" baseline="0" dirty="0">
              <a:ln>
                <a:noFill/>
              </a:ln>
              <a:effectLst/>
              <a:latin typeface="+mj-lt"/>
              <a:cs typeface="Arial" panose="020B0604020202020204" pitchFamily="34" charset="0"/>
            </a:endParaRPr>
          </a:p>
        </p:txBody>
      </p:sp>
    </p:spTree>
    <p:extLst>
      <p:ext uri="{BB962C8B-B14F-4D97-AF65-F5344CB8AC3E}">
        <p14:creationId xmlns:p14="http://schemas.microsoft.com/office/powerpoint/2010/main" val="257052276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custom bg 2">
    <p:spTree>
      <p:nvGrpSpPr>
        <p:cNvPr id="1" name=""/>
        <p:cNvGrpSpPr/>
        <p:nvPr/>
      </p:nvGrpSpPr>
      <p:grpSpPr>
        <a:xfrm>
          <a:off x="0" y="0"/>
          <a:ext cx="0" cy="0"/>
          <a:chOff x="0" y="0"/>
          <a:chExt cx="0" cy="0"/>
        </a:xfrm>
      </p:grpSpPr>
      <p:sp>
        <p:nvSpPr>
          <p:cNvPr id="5" name="AutoShape 5"/>
          <p:cNvSpPr>
            <a:spLocks/>
          </p:cNvSpPr>
          <p:nvPr/>
        </p:nvSpPr>
        <p:spPr bwMode="auto">
          <a:xfrm>
            <a:off x="-38100" y="5041900"/>
            <a:ext cx="12274550" cy="1892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25400" tIns="25400" rIns="25400" bIns="25400" numCol="1" spcCol="0" rtlCol="0" fromWordArt="0" anchor="ctr" anchorCtr="0" forceAA="0" compatLnSpc="1">
            <a:prstTxWarp prst="textNoShape">
              <a:avLst/>
            </a:prstTxWarp>
            <a:noAutofit/>
          </a:bodyPr>
          <a:lstStyle/>
          <a:p>
            <a:pPr marL="171450" marR="0" lvl="0" indent="0" eaLnBrk="1" latinLnBrk="0">
              <a:lnSpc>
                <a:spcPct val="100000"/>
              </a:lnSpc>
              <a:buClrTx/>
              <a:buSzTx/>
              <a:buFontTx/>
              <a:buNone/>
              <a:tabLst/>
            </a:pPr>
            <a:endParaRPr kumimoji="0" lang="en-US" sz="900" b="0" i="0" u="none" strike="noStrike" cap="none" normalizeH="0" baseline="0" dirty="0">
              <a:ln>
                <a:noFill/>
              </a:ln>
              <a:effectLst/>
              <a:latin typeface="+mj-lt"/>
              <a:cs typeface="Arial" panose="020B0604020202020204" pitchFamily="34" charset="0"/>
            </a:endParaRPr>
          </a:p>
        </p:txBody>
      </p:sp>
      <p:sp>
        <p:nvSpPr>
          <p:cNvPr id="6" name="Symbol zastępczy tekstu 3"/>
          <p:cNvSpPr>
            <a:spLocks noGrp="1"/>
          </p:cNvSpPr>
          <p:nvPr>
            <p:ph type="body" sz="quarter" idx="10" hasCustomPrompt="1"/>
          </p:nvPr>
        </p:nvSpPr>
        <p:spPr>
          <a:xfrm>
            <a:off x="3128976" y="6043039"/>
            <a:ext cx="5940399" cy="540184"/>
          </a:xfrm>
          <a:prstGeom prst="rect">
            <a:avLst/>
          </a:prstGeom>
        </p:spPr>
        <p:txBody>
          <a:bodyPr>
            <a:noAutofit/>
          </a:bodyPr>
          <a:lstStyle>
            <a:lvl1pPr algn="ctr">
              <a:defRPr sz="2200" b="1" baseline="0">
                <a:solidFill>
                  <a:schemeClr val="tx1"/>
                </a:solidFill>
                <a:latin typeface="Aleo" panose="020F0502020204030203" pitchFamily="34" charset="0"/>
              </a:defRPr>
            </a:lvl1pPr>
            <a:lvl2pPr algn="ctr">
              <a:defRPr/>
            </a:lvl2pPr>
            <a:lvl3pPr algn="ctr">
              <a:defRPr/>
            </a:lvl3pPr>
            <a:lvl4pPr algn="ctr">
              <a:defRPr/>
            </a:lvl4pPr>
            <a:lvl5pPr algn="ctr">
              <a:defRPr/>
            </a:lvl5pPr>
          </a:lstStyle>
          <a:p>
            <a:pPr lvl="0"/>
            <a:r>
              <a:rPr lang="en-US" dirty="0"/>
              <a:t>Click here to add your own subtitle</a:t>
            </a:r>
            <a:endParaRPr lang="pl-PL" dirty="0"/>
          </a:p>
        </p:txBody>
      </p:sp>
      <p:sp>
        <p:nvSpPr>
          <p:cNvPr id="9" name="Tytuł 8"/>
          <p:cNvSpPr>
            <a:spLocks noGrp="1"/>
          </p:cNvSpPr>
          <p:nvPr>
            <p:ph type="title" hasCustomPrompt="1"/>
          </p:nvPr>
        </p:nvSpPr>
        <p:spPr>
          <a:xfrm>
            <a:off x="4326479" y="5237695"/>
            <a:ext cx="3545394" cy="800219"/>
          </a:xfrm>
          <a:prstGeom prst="rect">
            <a:avLst/>
          </a:prstGeom>
        </p:spPr>
        <p:txBody>
          <a:bodyPr wrap="none">
            <a:spAutoFit/>
          </a:bodyPr>
          <a:lstStyle>
            <a:lvl1pPr algn="ctr">
              <a:defRPr baseline="0">
                <a:solidFill>
                  <a:schemeClr val="tx1"/>
                </a:solidFill>
              </a:defRPr>
            </a:lvl1pPr>
          </a:lstStyle>
          <a:p>
            <a:r>
              <a:rPr lang="en-US" dirty="0"/>
              <a:t>Sample Title</a:t>
            </a:r>
          </a:p>
        </p:txBody>
      </p:sp>
    </p:spTree>
    <p:extLst>
      <p:ext uri="{BB962C8B-B14F-4D97-AF65-F5344CB8AC3E}">
        <p14:creationId xmlns:p14="http://schemas.microsoft.com/office/powerpoint/2010/main" val="7552619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custom bg 3">
    <p:spTree>
      <p:nvGrpSpPr>
        <p:cNvPr id="1" name=""/>
        <p:cNvGrpSpPr/>
        <p:nvPr/>
      </p:nvGrpSpPr>
      <p:grpSpPr>
        <a:xfrm>
          <a:off x="0" y="0"/>
          <a:ext cx="0" cy="0"/>
          <a:chOff x="0" y="0"/>
          <a:chExt cx="0" cy="0"/>
        </a:xfrm>
      </p:grpSpPr>
      <p:sp>
        <p:nvSpPr>
          <p:cNvPr id="11" name="AutoShape 1"/>
          <p:cNvSpPr>
            <a:spLocks/>
          </p:cNvSpPr>
          <p:nvPr/>
        </p:nvSpPr>
        <p:spPr bwMode="auto">
          <a:xfrm>
            <a:off x="6115050" y="0"/>
            <a:ext cx="6083300" cy="685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25400" tIns="25400" rIns="25400" bIns="25400" numCol="1" spcCol="0" rtlCol="0" fromWordArt="0" anchor="ctr" anchorCtr="0" forceAA="0" compatLnSpc="1">
            <a:prstTxWarp prst="textNoShape">
              <a:avLst/>
            </a:prstTxWarp>
            <a:noAutofit/>
          </a:bodyPr>
          <a:lstStyle/>
          <a:p>
            <a:pPr marL="171450" marR="0" lvl="0" indent="0" eaLnBrk="1" latinLnBrk="0">
              <a:lnSpc>
                <a:spcPct val="100000"/>
              </a:lnSpc>
              <a:buClrTx/>
              <a:buSzTx/>
              <a:buFontTx/>
              <a:buNone/>
              <a:tabLst/>
            </a:pPr>
            <a:r>
              <a:rPr kumimoji="0" lang="en-US" sz="900" b="0" i="0" u="none" strike="noStrike" cap="none" normalizeH="0" baseline="0" dirty="0">
                <a:ln>
                  <a:noFill/>
                </a:ln>
                <a:effectLst/>
                <a:latin typeface="+mj-lt"/>
                <a:cs typeface="Arial" panose="020B0604020202020204" pitchFamily="34" charset="0"/>
              </a:rPr>
              <a:t> </a:t>
            </a:r>
          </a:p>
        </p:txBody>
      </p:sp>
      <p:sp>
        <p:nvSpPr>
          <p:cNvPr id="8" name="Tytuł 7"/>
          <p:cNvSpPr>
            <a:spLocks noGrp="1"/>
          </p:cNvSpPr>
          <p:nvPr>
            <p:ph type="title" hasCustomPrompt="1"/>
          </p:nvPr>
        </p:nvSpPr>
        <p:spPr>
          <a:xfrm>
            <a:off x="659396" y="437074"/>
            <a:ext cx="3545394" cy="800219"/>
          </a:xfrm>
          <a:prstGeom prst="rect">
            <a:avLst/>
          </a:prstGeom>
        </p:spPr>
        <p:txBody>
          <a:bodyPr wrap="none">
            <a:spAutoFit/>
          </a:bodyPr>
          <a:lstStyle>
            <a:lvl1pPr>
              <a:defRPr>
                <a:solidFill>
                  <a:schemeClr val="tx1"/>
                </a:solidFill>
              </a:defRPr>
            </a:lvl1pPr>
          </a:lstStyle>
          <a:p>
            <a:r>
              <a:rPr lang="en-US" dirty="0"/>
              <a:t>Sample Title</a:t>
            </a:r>
          </a:p>
        </p:txBody>
      </p:sp>
    </p:spTree>
    <p:extLst>
      <p:ext uri="{BB962C8B-B14F-4D97-AF65-F5344CB8AC3E}">
        <p14:creationId xmlns:p14="http://schemas.microsoft.com/office/powerpoint/2010/main" val="237103930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custom bg 4">
    <p:spTree>
      <p:nvGrpSpPr>
        <p:cNvPr id="1" name=""/>
        <p:cNvGrpSpPr/>
        <p:nvPr/>
      </p:nvGrpSpPr>
      <p:grpSpPr>
        <a:xfrm>
          <a:off x="0" y="0"/>
          <a:ext cx="0" cy="0"/>
          <a:chOff x="0" y="0"/>
          <a:chExt cx="0" cy="0"/>
        </a:xfrm>
      </p:grpSpPr>
      <p:sp>
        <p:nvSpPr>
          <p:cNvPr id="4" name="AutoShape 1"/>
          <p:cNvSpPr>
            <a:spLocks/>
          </p:cNvSpPr>
          <p:nvPr/>
        </p:nvSpPr>
        <p:spPr bwMode="auto">
          <a:xfrm>
            <a:off x="4362450" y="-7144"/>
            <a:ext cx="7862094" cy="6900069"/>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46" y="23"/>
                </a:moveTo>
                <a:lnTo>
                  <a:pt x="21530" y="0"/>
                </a:lnTo>
                <a:lnTo>
                  <a:pt x="21600" y="21600"/>
                </a:lnTo>
                <a:lnTo>
                  <a:pt x="0" y="21547"/>
                </a:lnTo>
                <a:lnTo>
                  <a:pt x="9246" y="23"/>
                </a:lnTo>
                <a:close/>
              </a:path>
            </a:pathLst>
          </a:cu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25400" tIns="25400" rIns="25400" bIns="25400" numCol="1" spcCol="0" rtlCol="0" fromWordArt="0" anchor="ctr" anchorCtr="0" forceAA="0" compatLnSpc="1">
            <a:prstTxWarp prst="textNoShape">
              <a:avLst/>
            </a:prstTxWarp>
            <a:noAutofit/>
          </a:bodyPr>
          <a:lstStyle/>
          <a:p>
            <a:pPr marL="171450" marR="0" lvl="0" indent="0" eaLnBrk="1" latinLnBrk="0">
              <a:lnSpc>
                <a:spcPct val="100000"/>
              </a:lnSpc>
              <a:buClrTx/>
              <a:buSzTx/>
              <a:buFontTx/>
              <a:buNone/>
              <a:tabLst/>
            </a:pPr>
            <a:endParaRPr kumimoji="0" lang="en-US" sz="900" b="0" i="0" u="none" strike="noStrike" cap="none" normalizeH="0" baseline="0" dirty="0">
              <a:ln>
                <a:noFill/>
              </a:ln>
              <a:effectLst/>
              <a:latin typeface="+mj-lt"/>
              <a:cs typeface="Arial" panose="020B0604020202020204" pitchFamily="34" charset="0"/>
            </a:endParaRPr>
          </a:p>
        </p:txBody>
      </p:sp>
      <p:sp>
        <p:nvSpPr>
          <p:cNvPr id="8" name="Tytuł 7"/>
          <p:cNvSpPr>
            <a:spLocks noGrp="1"/>
          </p:cNvSpPr>
          <p:nvPr>
            <p:ph type="title" hasCustomPrompt="1"/>
          </p:nvPr>
        </p:nvSpPr>
        <p:spPr>
          <a:xfrm>
            <a:off x="659396" y="437074"/>
            <a:ext cx="3545394" cy="800219"/>
          </a:xfrm>
          <a:prstGeom prst="rect">
            <a:avLst/>
          </a:prstGeom>
        </p:spPr>
        <p:txBody>
          <a:bodyPr wrap="none">
            <a:spAutoFit/>
          </a:bodyPr>
          <a:lstStyle>
            <a:lvl1pPr>
              <a:defRPr>
                <a:solidFill>
                  <a:schemeClr val="tx1"/>
                </a:solidFill>
              </a:defRPr>
            </a:lvl1pPr>
          </a:lstStyle>
          <a:p>
            <a:r>
              <a:rPr lang="en-US" dirty="0"/>
              <a:t>Sample Title</a:t>
            </a:r>
          </a:p>
        </p:txBody>
      </p:sp>
    </p:spTree>
    <p:extLst>
      <p:ext uri="{BB962C8B-B14F-4D97-AF65-F5344CB8AC3E}">
        <p14:creationId xmlns:p14="http://schemas.microsoft.com/office/powerpoint/2010/main" val="162298435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custom bg 5">
    <p:spTree>
      <p:nvGrpSpPr>
        <p:cNvPr id="1" name=""/>
        <p:cNvGrpSpPr/>
        <p:nvPr/>
      </p:nvGrpSpPr>
      <p:grpSpPr>
        <a:xfrm>
          <a:off x="0" y="0"/>
          <a:ext cx="0" cy="0"/>
          <a:chOff x="0" y="0"/>
          <a:chExt cx="0" cy="0"/>
        </a:xfrm>
      </p:grpSpPr>
      <p:sp>
        <p:nvSpPr>
          <p:cNvPr id="8" name="Tytuł 7"/>
          <p:cNvSpPr>
            <a:spLocks noGrp="1"/>
          </p:cNvSpPr>
          <p:nvPr>
            <p:ph type="title" hasCustomPrompt="1"/>
          </p:nvPr>
        </p:nvSpPr>
        <p:spPr>
          <a:xfrm>
            <a:off x="659396" y="437074"/>
            <a:ext cx="3545394" cy="800219"/>
          </a:xfrm>
          <a:prstGeom prst="rect">
            <a:avLst/>
          </a:prstGeom>
        </p:spPr>
        <p:txBody>
          <a:bodyPr wrap="none">
            <a:spAutoFit/>
          </a:bodyPr>
          <a:lstStyle>
            <a:lvl1pPr>
              <a:defRPr>
                <a:solidFill>
                  <a:schemeClr val="tx1"/>
                </a:solidFill>
              </a:defRPr>
            </a:lvl1pPr>
          </a:lstStyle>
          <a:p>
            <a:r>
              <a:rPr lang="en-US" dirty="0"/>
              <a:t>Sample Title</a:t>
            </a:r>
          </a:p>
        </p:txBody>
      </p:sp>
      <p:sp>
        <p:nvSpPr>
          <p:cNvPr id="6" name="AutoShape 1"/>
          <p:cNvSpPr>
            <a:spLocks/>
          </p:cNvSpPr>
          <p:nvPr/>
        </p:nvSpPr>
        <p:spPr bwMode="auto">
          <a:xfrm>
            <a:off x="0" y="1917700"/>
            <a:ext cx="12185650" cy="2235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25400" tIns="25400" rIns="25400" bIns="25400" numCol="1" spcCol="0" rtlCol="0" fromWordArt="0" anchor="ctr" anchorCtr="0" forceAA="0" compatLnSpc="1">
            <a:prstTxWarp prst="textNoShape">
              <a:avLst/>
            </a:prstTxWarp>
            <a:noAutofit/>
          </a:bodyPr>
          <a:lstStyle/>
          <a:p>
            <a:pPr marL="171450" marR="0" lvl="0" indent="0" eaLnBrk="1" latinLnBrk="0">
              <a:lnSpc>
                <a:spcPct val="100000"/>
              </a:lnSpc>
              <a:buClrTx/>
              <a:buSzTx/>
              <a:buFontTx/>
              <a:buNone/>
              <a:tabLst/>
            </a:pPr>
            <a:endParaRPr kumimoji="0" lang="en-US" sz="900" b="0" i="0" u="none" strike="noStrike" cap="none" normalizeH="0" baseline="0" dirty="0">
              <a:ln>
                <a:noFill/>
              </a:ln>
              <a:effectLst/>
              <a:latin typeface="+mj-lt"/>
              <a:cs typeface="Arial" panose="020B0604020202020204" pitchFamily="34" charset="0"/>
            </a:endParaRPr>
          </a:p>
        </p:txBody>
      </p:sp>
    </p:spTree>
    <p:extLst>
      <p:ext uri="{BB962C8B-B14F-4D97-AF65-F5344CB8AC3E}">
        <p14:creationId xmlns:p14="http://schemas.microsoft.com/office/powerpoint/2010/main" val="321573956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custom placeholder 2">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tx1"/>
          </a:solidFill>
          <a:ln>
            <a:noFill/>
          </a:ln>
          <a:effectLst/>
        </p:spPr>
        <p:txBody>
          <a:bodyPr lIns="0" tIns="0" rIns="0" bIns="0" rtlCol="0" anchor="ctr"/>
          <a:lstStyle/>
          <a:p>
            <a:pPr algn="ctr"/>
            <a:endParaRPr lang="pl-PL" sz="2000" dirty="0">
              <a:solidFill>
                <a:srgbClr val="FFFFFF"/>
              </a:solidFill>
              <a:effectLst>
                <a:outerShdw blurRad="38100" dist="38100" dir="2700000" algn="tl">
                  <a:srgbClr val="000000"/>
                </a:outerShdw>
              </a:effectLst>
              <a:latin typeface="Aleo" panose="020F0502020204030203" pitchFamily="34" charset="0"/>
              <a:cs typeface="Arial" panose="020B0604020202020204" pitchFamily="34" charset="0"/>
            </a:endParaRPr>
          </a:p>
        </p:txBody>
      </p:sp>
      <p:sp>
        <p:nvSpPr>
          <p:cNvPr id="5" name="Picture Placeholder 4"/>
          <p:cNvSpPr>
            <a:spLocks noGrp="1"/>
          </p:cNvSpPr>
          <p:nvPr>
            <p:ph type="pic" sz="quarter" idx="10" hasCustomPrompt="1"/>
          </p:nvPr>
        </p:nvSpPr>
        <p:spPr>
          <a:xfrm>
            <a:off x="0" y="0"/>
            <a:ext cx="12192000" cy="6858000"/>
          </a:xfrm>
          <a:prstGeom prst="rect">
            <a:avLst/>
          </a:prstGeom>
        </p:spPr>
        <p:txBody>
          <a:bodyPr/>
          <a:lstStyle/>
          <a:p>
            <a:r>
              <a:rPr lang="en-US" dirty="0"/>
              <a:t> </a:t>
            </a:r>
          </a:p>
        </p:txBody>
      </p:sp>
      <p:sp>
        <p:nvSpPr>
          <p:cNvPr id="3" name="Tytuł 7"/>
          <p:cNvSpPr>
            <a:spLocks noGrp="1"/>
          </p:cNvSpPr>
          <p:nvPr>
            <p:ph type="title" hasCustomPrompt="1"/>
          </p:nvPr>
        </p:nvSpPr>
        <p:spPr>
          <a:xfrm>
            <a:off x="659396" y="437074"/>
            <a:ext cx="5495928" cy="1508105"/>
          </a:xfrm>
          <a:prstGeom prst="rect">
            <a:avLst/>
          </a:prstGeom>
        </p:spPr>
        <p:txBody>
          <a:bodyPr wrap="none">
            <a:spAutoFit/>
          </a:bodyPr>
          <a:lstStyle>
            <a:lvl1pPr>
              <a:defRPr baseline="0">
                <a:solidFill>
                  <a:srgbClr val="FFFFFF"/>
                </a:solidFill>
              </a:defRPr>
            </a:lvl1pPr>
          </a:lstStyle>
          <a:p>
            <a:r>
              <a:rPr lang="en-US" dirty="0"/>
              <a:t>Put here your own</a:t>
            </a:r>
            <a:br>
              <a:rPr lang="en-US" dirty="0"/>
            </a:br>
            <a:r>
              <a:rPr lang="en-US" dirty="0"/>
              <a:t>picture background</a:t>
            </a:r>
          </a:p>
        </p:txBody>
      </p:sp>
    </p:spTree>
    <p:extLst>
      <p:ext uri="{BB962C8B-B14F-4D97-AF65-F5344CB8AC3E}">
        <p14:creationId xmlns:p14="http://schemas.microsoft.com/office/powerpoint/2010/main" val="42054602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custom placeholder 3">
    <p:spTree>
      <p:nvGrpSpPr>
        <p:cNvPr id="1" name=""/>
        <p:cNvGrpSpPr/>
        <p:nvPr/>
      </p:nvGrpSpPr>
      <p:grpSpPr>
        <a:xfrm>
          <a:off x="0" y="0"/>
          <a:ext cx="0" cy="0"/>
          <a:chOff x="0" y="0"/>
          <a:chExt cx="0" cy="0"/>
        </a:xfrm>
      </p:grpSpPr>
      <p:sp>
        <p:nvSpPr>
          <p:cNvPr id="8" name="Rectangle 7"/>
          <p:cNvSpPr/>
          <p:nvPr userDrawn="1"/>
        </p:nvSpPr>
        <p:spPr bwMode="auto">
          <a:xfrm>
            <a:off x="0" y="0"/>
            <a:ext cx="12192000" cy="6858000"/>
          </a:xfrm>
          <a:prstGeom prst="rect">
            <a:avLst/>
          </a:prstGeom>
          <a:solidFill>
            <a:schemeClr val="tx1"/>
          </a:solidFill>
          <a:ln>
            <a:noFill/>
          </a:ln>
          <a:effectLst/>
        </p:spPr>
        <p:txBody>
          <a:bodyPr lIns="0" tIns="0" rIns="0" bIns="0" rtlCol="0" anchor="ctr"/>
          <a:lstStyle/>
          <a:p>
            <a:pPr algn="ctr"/>
            <a:endParaRPr lang="pl-PL" sz="2000" dirty="0">
              <a:solidFill>
                <a:srgbClr val="FFFFFF"/>
              </a:solidFill>
              <a:effectLst>
                <a:outerShdw blurRad="38100" dist="38100" dir="2700000" algn="tl">
                  <a:srgbClr val="000000"/>
                </a:outerShdw>
              </a:effectLst>
              <a:latin typeface="Aleo" panose="020F0502020204030203" pitchFamily="34" charset="0"/>
              <a:cs typeface="Arial" panose="020B0604020202020204" pitchFamily="34" charset="0"/>
            </a:endParaRPr>
          </a:p>
        </p:txBody>
      </p:sp>
      <p:sp>
        <p:nvSpPr>
          <p:cNvPr id="5" name="Picture Placeholder 4"/>
          <p:cNvSpPr>
            <a:spLocks noGrp="1"/>
          </p:cNvSpPr>
          <p:nvPr>
            <p:ph type="pic" sz="quarter" idx="10" hasCustomPrompt="1"/>
          </p:nvPr>
        </p:nvSpPr>
        <p:spPr>
          <a:xfrm>
            <a:off x="0" y="0"/>
            <a:ext cx="12192000" cy="6858000"/>
          </a:xfrm>
          <a:prstGeom prst="rect">
            <a:avLst/>
          </a:prstGeom>
          <a:noFill/>
        </p:spPr>
        <p:txBody>
          <a:bodyPr/>
          <a:lstStyle/>
          <a:p>
            <a:r>
              <a:rPr lang="en-US" dirty="0"/>
              <a:t> </a:t>
            </a:r>
          </a:p>
        </p:txBody>
      </p:sp>
      <p:sp>
        <p:nvSpPr>
          <p:cNvPr id="7" name="Text Placeholder 6"/>
          <p:cNvSpPr>
            <a:spLocks noGrp="1"/>
          </p:cNvSpPr>
          <p:nvPr>
            <p:ph type="body" sz="quarter" idx="11" hasCustomPrompt="1"/>
          </p:nvPr>
        </p:nvSpPr>
        <p:spPr>
          <a:xfrm>
            <a:off x="-6350" y="4819650"/>
            <a:ext cx="12198350" cy="1803400"/>
          </a:xfrm>
          <a:prstGeom prst="rect">
            <a:avLst/>
          </a:prstGeom>
          <a:solidFill>
            <a:srgbClr val="FFFFFF">
              <a:alpha val="89999"/>
            </a:srgbClr>
          </a:solidFill>
          <a:ln w="12700" cap="flat" cmpd="sng">
            <a:solidFill>
              <a:srgbClr val="FFFFFF"/>
            </a:solidFill>
            <a:prstDash val="solid"/>
            <a:miter lim="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nchor="ctr"/>
          <a:lstStyle>
            <a:lvl1pPr>
              <a:defRPr lang="en-US" sz="2000" dirty="0">
                <a:solidFill>
                  <a:srgbClr val="FFFFFF"/>
                </a:solidFill>
                <a:effectLst>
                  <a:outerShdw blurRad="38100" dist="38100" dir="2700000" algn="tl">
                    <a:srgbClr val="C0C0C0"/>
                  </a:outerShdw>
                </a:effectLst>
                <a:latin typeface="Lato" panose="020F0502020204030203" pitchFamily="34" charset="0"/>
                <a:ea typeface="Lato" panose="020F0502020204030203" pitchFamily="34" charset="0"/>
                <a:cs typeface="Arial" panose="020B0604020202020204" pitchFamily="34" charset="0"/>
                <a:sym typeface="Gill Sans" charset="0"/>
              </a:defRPr>
            </a:lvl1pPr>
          </a:lstStyle>
          <a:p>
            <a:pPr lvl="0" algn="ctr" defTabSz="292100"/>
            <a:r>
              <a:rPr lang="en-US" dirty="0"/>
              <a:t> </a:t>
            </a:r>
          </a:p>
        </p:txBody>
      </p:sp>
      <p:sp>
        <p:nvSpPr>
          <p:cNvPr id="11" name="Text Placeholder 10"/>
          <p:cNvSpPr>
            <a:spLocks noGrp="1"/>
          </p:cNvSpPr>
          <p:nvPr>
            <p:ph type="body" sz="quarter" idx="12" hasCustomPrompt="1"/>
          </p:nvPr>
        </p:nvSpPr>
        <p:spPr>
          <a:xfrm>
            <a:off x="1698625" y="5165894"/>
            <a:ext cx="8788400" cy="1015663"/>
          </a:xfrm>
          <a:prstGeom prst="rect">
            <a:avLst/>
          </a:prstGeom>
        </p:spPr>
        <p:txBody>
          <a:bodyPr wrap="square" anchor="ctr">
            <a:spAutoFit/>
          </a:bodyPr>
          <a:lstStyle>
            <a:lvl1pPr algn="ctr">
              <a:defRPr sz="2000" baseline="0"/>
            </a:lvl1pPr>
          </a:lstStyle>
          <a:p>
            <a:pPr lvl="0"/>
            <a:r>
              <a:rPr lang="en-US" dirty="0"/>
              <a:t> Describe your thoughts with Lorem ipsum dolor sit </a:t>
            </a:r>
            <a:r>
              <a:rPr lang="en-US" dirty="0" err="1"/>
              <a:t>amet</a:t>
            </a:r>
            <a:r>
              <a:rPr lang="en-US" dirty="0"/>
              <a:t>, as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dolor </a:t>
            </a:r>
            <a:r>
              <a:rPr lang="en-US" dirty="0" err="1"/>
              <a:t>odio</a:t>
            </a:r>
            <a:r>
              <a:rPr lang="en-US" dirty="0"/>
              <a:t>, </a:t>
            </a:r>
            <a:r>
              <a:rPr lang="en-US" dirty="0" err="1"/>
              <a:t>aliquet</a:t>
            </a:r>
            <a:r>
              <a:rPr lang="en-US" dirty="0"/>
              <a:t> </a:t>
            </a:r>
            <a:r>
              <a:rPr lang="en-US" dirty="0" err="1"/>
              <a:t>vel</a:t>
            </a:r>
            <a:r>
              <a:rPr lang="en-US" dirty="0"/>
              <a:t> </a:t>
            </a:r>
            <a:r>
              <a:rPr lang="en-US" dirty="0" err="1"/>
              <a:t>tincidunt</a:t>
            </a:r>
            <a:r>
              <a:rPr lang="en-US" dirty="0"/>
              <a:t> </a:t>
            </a:r>
            <a:r>
              <a:rPr lang="en-US" dirty="0" err="1"/>
              <a:t>eu</a:t>
            </a:r>
            <a:r>
              <a:rPr lang="en-US" dirty="0"/>
              <a:t>, </a:t>
            </a:r>
            <a:r>
              <a:rPr lang="en-US" dirty="0" err="1"/>
              <a:t>lobortis</a:t>
            </a:r>
            <a:r>
              <a:rPr lang="en-US" dirty="0"/>
              <a:t> at </a:t>
            </a:r>
            <a:r>
              <a:rPr lang="en-US" dirty="0" err="1"/>
              <a:t>justo</a:t>
            </a:r>
            <a:r>
              <a:rPr lang="en-US" dirty="0"/>
              <a:t>. </a:t>
            </a:r>
            <a:r>
              <a:rPr lang="en-US" dirty="0" err="1"/>
              <a:t>Sed</a:t>
            </a:r>
            <a:r>
              <a:rPr lang="en-US" dirty="0"/>
              <a:t> </a:t>
            </a:r>
            <a:r>
              <a:rPr lang="en-US" dirty="0" err="1"/>
              <a:t>tristique</a:t>
            </a:r>
            <a:r>
              <a:rPr lang="en-US" dirty="0"/>
              <a:t> dui </a:t>
            </a:r>
            <a:r>
              <a:rPr lang="en-US" dirty="0" err="1"/>
              <a:t>adipiscing</a:t>
            </a:r>
            <a:r>
              <a:rPr lang="en-US" dirty="0"/>
              <a:t> magna </a:t>
            </a:r>
            <a:r>
              <a:rPr lang="en-US" dirty="0" err="1"/>
              <a:t>interdum</a:t>
            </a:r>
            <a:r>
              <a:rPr lang="en-US" dirty="0"/>
              <a:t>, </a:t>
            </a:r>
            <a:r>
              <a:rPr lang="en-US" dirty="0" err="1"/>
              <a:t>sed</a:t>
            </a:r>
            <a:r>
              <a:rPr lang="en-US" dirty="0"/>
              <a:t> </a:t>
            </a:r>
            <a:r>
              <a:rPr lang="en-US" dirty="0" err="1"/>
              <a:t>molestie</a:t>
            </a:r>
            <a:r>
              <a:rPr lang="en-US" dirty="0"/>
              <a:t> </a:t>
            </a:r>
            <a:r>
              <a:rPr lang="en-US" dirty="0" err="1"/>
              <a:t>nunc</a:t>
            </a:r>
            <a:r>
              <a:rPr lang="en-US" dirty="0"/>
              <a:t> </a:t>
            </a:r>
            <a:r>
              <a:rPr lang="en-US" dirty="0" err="1"/>
              <a:t>vulputate</a:t>
            </a:r>
            <a:r>
              <a:rPr lang="en-US" dirty="0"/>
              <a:t>. </a:t>
            </a:r>
          </a:p>
        </p:txBody>
      </p:sp>
      <p:sp>
        <p:nvSpPr>
          <p:cNvPr id="3" name="Tytuł 7"/>
          <p:cNvSpPr>
            <a:spLocks noGrp="1"/>
          </p:cNvSpPr>
          <p:nvPr>
            <p:ph type="title" hasCustomPrompt="1"/>
          </p:nvPr>
        </p:nvSpPr>
        <p:spPr>
          <a:xfrm>
            <a:off x="659396" y="437074"/>
            <a:ext cx="5495928" cy="1508105"/>
          </a:xfrm>
          <a:prstGeom prst="rect">
            <a:avLst/>
          </a:prstGeom>
        </p:spPr>
        <p:txBody>
          <a:bodyPr wrap="none">
            <a:spAutoFit/>
          </a:bodyPr>
          <a:lstStyle>
            <a:lvl1pPr>
              <a:defRPr baseline="0">
                <a:solidFill>
                  <a:srgbClr val="FFFFFF"/>
                </a:solidFill>
              </a:defRPr>
            </a:lvl1pPr>
          </a:lstStyle>
          <a:p>
            <a:r>
              <a:rPr lang="en-US" dirty="0"/>
              <a:t>Put here your own</a:t>
            </a:r>
            <a:br>
              <a:rPr lang="en-US" dirty="0"/>
            </a:br>
            <a:r>
              <a:rPr lang="en-US" dirty="0"/>
              <a:t>picture background</a:t>
            </a:r>
          </a:p>
        </p:txBody>
      </p:sp>
    </p:spTree>
    <p:extLst>
      <p:ext uri="{BB962C8B-B14F-4D97-AF65-F5344CB8AC3E}">
        <p14:creationId xmlns:p14="http://schemas.microsoft.com/office/powerpoint/2010/main" val="11424726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3129D-E36E-4E1F-8DD7-5ECC395A16F5}"/>
              </a:ext>
            </a:extLst>
          </p:cNvPr>
          <p:cNvSpPr>
            <a:spLocks noGrp="1"/>
          </p:cNvSpPr>
          <p:nvPr>
            <p:ph type="title"/>
          </p:nvPr>
        </p:nvSpPr>
        <p:spPr/>
        <p:txBody>
          <a:bodyPr/>
          <a:lstStyle/>
          <a:p>
            <a:r>
              <a:rPr lang="en-US"/>
              <a:t>Click to edit Master title style</a:t>
            </a:r>
            <a:endParaRPr lang="en-FI"/>
          </a:p>
        </p:txBody>
      </p:sp>
      <p:sp>
        <p:nvSpPr>
          <p:cNvPr id="3" name="Date Placeholder 2">
            <a:extLst>
              <a:ext uri="{FF2B5EF4-FFF2-40B4-BE49-F238E27FC236}">
                <a16:creationId xmlns:a16="http://schemas.microsoft.com/office/drawing/2014/main" id="{61A18010-85A9-45A2-991B-4C911240BB9A}"/>
              </a:ext>
            </a:extLst>
          </p:cNvPr>
          <p:cNvSpPr>
            <a:spLocks noGrp="1"/>
          </p:cNvSpPr>
          <p:nvPr>
            <p:ph type="dt" sz="half" idx="10"/>
          </p:nvPr>
        </p:nvSpPr>
        <p:spPr/>
        <p:txBody>
          <a:bodyPr/>
          <a:lstStyle/>
          <a:p>
            <a:fld id="{EC858AA3-F656-4A13-B015-B2D21B971D69}" type="datetimeFigureOut">
              <a:rPr lang="en-FI" smtClean="0"/>
              <a:t>19/10/2019</a:t>
            </a:fld>
            <a:endParaRPr lang="en-FI"/>
          </a:p>
        </p:txBody>
      </p:sp>
      <p:sp>
        <p:nvSpPr>
          <p:cNvPr id="4" name="Footer Placeholder 3">
            <a:extLst>
              <a:ext uri="{FF2B5EF4-FFF2-40B4-BE49-F238E27FC236}">
                <a16:creationId xmlns:a16="http://schemas.microsoft.com/office/drawing/2014/main" id="{BD3E81F6-FFF9-4883-8A80-3262A741134E}"/>
              </a:ext>
            </a:extLst>
          </p:cNvPr>
          <p:cNvSpPr>
            <a:spLocks noGrp="1"/>
          </p:cNvSpPr>
          <p:nvPr>
            <p:ph type="ftr" sz="quarter" idx="11"/>
          </p:nvPr>
        </p:nvSpPr>
        <p:spPr/>
        <p:txBody>
          <a:bodyPr/>
          <a:lstStyle/>
          <a:p>
            <a:endParaRPr lang="en-FI"/>
          </a:p>
        </p:txBody>
      </p:sp>
      <p:sp>
        <p:nvSpPr>
          <p:cNvPr id="5" name="Slide Number Placeholder 4">
            <a:extLst>
              <a:ext uri="{FF2B5EF4-FFF2-40B4-BE49-F238E27FC236}">
                <a16:creationId xmlns:a16="http://schemas.microsoft.com/office/drawing/2014/main" id="{3C680095-5CF0-4A64-A33F-0EA64ECF2329}"/>
              </a:ext>
            </a:extLst>
          </p:cNvPr>
          <p:cNvSpPr>
            <a:spLocks noGrp="1"/>
          </p:cNvSpPr>
          <p:nvPr>
            <p:ph type="sldNum" sz="quarter" idx="12"/>
          </p:nvPr>
        </p:nvSpPr>
        <p:spPr/>
        <p:txBody>
          <a:bodyPr/>
          <a:lstStyle/>
          <a:p>
            <a:fld id="{709CE63A-5775-4984-9288-266128FCEBB2}" type="slidenum">
              <a:rPr lang="en-FI" smtClean="0"/>
              <a:t>‹#›</a:t>
            </a:fld>
            <a:endParaRPr lang="en-FI"/>
          </a:p>
        </p:txBody>
      </p:sp>
    </p:spTree>
    <p:extLst>
      <p:ext uri="{BB962C8B-B14F-4D97-AF65-F5344CB8AC3E}">
        <p14:creationId xmlns:p14="http://schemas.microsoft.com/office/powerpoint/2010/main" val="171816024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custom placeholder 4">
    <p:spTree>
      <p:nvGrpSpPr>
        <p:cNvPr id="1" name=""/>
        <p:cNvGrpSpPr/>
        <p:nvPr/>
      </p:nvGrpSpPr>
      <p:grpSpPr>
        <a:xfrm>
          <a:off x="0" y="0"/>
          <a:ext cx="0" cy="0"/>
          <a:chOff x="0" y="0"/>
          <a:chExt cx="0" cy="0"/>
        </a:xfrm>
      </p:grpSpPr>
      <p:sp>
        <p:nvSpPr>
          <p:cNvPr id="6" name="Rectangle 5"/>
          <p:cNvSpPr/>
          <p:nvPr userDrawn="1"/>
        </p:nvSpPr>
        <p:spPr bwMode="auto">
          <a:xfrm>
            <a:off x="6486525" y="0"/>
            <a:ext cx="5705475" cy="6858000"/>
          </a:xfrm>
          <a:prstGeom prst="rect">
            <a:avLst/>
          </a:prstGeom>
          <a:solidFill>
            <a:schemeClr val="tx1"/>
          </a:solidFill>
          <a:ln>
            <a:noFill/>
          </a:ln>
          <a:effectLst/>
        </p:spPr>
        <p:txBody>
          <a:bodyPr lIns="0" tIns="0" rIns="0" bIns="0" rtlCol="0" anchor="ctr"/>
          <a:lstStyle/>
          <a:p>
            <a:pPr algn="ctr"/>
            <a:endParaRPr lang="pl-PL" sz="2000" dirty="0">
              <a:solidFill>
                <a:srgbClr val="FFFFFF"/>
              </a:solidFill>
              <a:effectLst>
                <a:outerShdw blurRad="38100" dist="38100" dir="2700000" algn="tl">
                  <a:srgbClr val="000000"/>
                </a:outerShdw>
              </a:effectLst>
              <a:latin typeface="Aleo" panose="020F0502020204030203" pitchFamily="34" charset="0"/>
              <a:cs typeface="Arial" panose="020B0604020202020204" pitchFamily="34" charset="0"/>
            </a:endParaRPr>
          </a:p>
        </p:txBody>
      </p:sp>
      <p:sp>
        <p:nvSpPr>
          <p:cNvPr id="5" name="Picture Placeholder 4"/>
          <p:cNvSpPr>
            <a:spLocks noGrp="1"/>
          </p:cNvSpPr>
          <p:nvPr>
            <p:ph type="pic" sz="quarter" idx="10" hasCustomPrompt="1"/>
          </p:nvPr>
        </p:nvSpPr>
        <p:spPr>
          <a:xfrm>
            <a:off x="6097524" y="0"/>
            <a:ext cx="6094476" cy="6858000"/>
          </a:xfrm>
          <a:prstGeom prst="rect">
            <a:avLst/>
          </a:prstGeom>
          <a:noFill/>
        </p:spPr>
        <p:txBody>
          <a:bodyPr/>
          <a:lstStyle/>
          <a:p>
            <a:r>
              <a:rPr lang="en-US" dirty="0"/>
              <a:t> </a:t>
            </a:r>
          </a:p>
        </p:txBody>
      </p:sp>
      <p:sp>
        <p:nvSpPr>
          <p:cNvPr id="3" name="Tytuł 7"/>
          <p:cNvSpPr>
            <a:spLocks noGrp="1"/>
          </p:cNvSpPr>
          <p:nvPr>
            <p:ph type="title" hasCustomPrompt="1"/>
          </p:nvPr>
        </p:nvSpPr>
        <p:spPr>
          <a:xfrm>
            <a:off x="659396" y="437074"/>
            <a:ext cx="5495928" cy="1508105"/>
          </a:xfrm>
          <a:prstGeom prst="rect">
            <a:avLst/>
          </a:prstGeom>
        </p:spPr>
        <p:txBody>
          <a:bodyPr wrap="none">
            <a:spAutoFit/>
          </a:bodyPr>
          <a:lstStyle>
            <a:lvl1pPr>
              <a:defRPr baseline="0">
                <a:solidFill>
                  <a:schemeClr val="tx1"/>
                </a:solidFill>
              </a:defRPr>
            </a:lvl1pPr>
          </a:lstStyle>
          <a:p>
            <a:r>
              <a:rPr lang="en-US" dirty="0"/>
              <a:t>Put here your own</a:t>
            </a:r>
            <a:br>
              <a:rPr lang="en-US" dirty="0"/>
            </a:br>
            <a:r>
              <a:rPr lang="en-US" dirty="0"/>
              <a:t>picture background</a:t>
            </a:r>
          </a:p>
        </p:txBody>
      </p:sp>
    </p:spTree>
    <p:extLst>
      <p:ext uri="{BB962C8B-B14F-4D97-AF65-F5344CB8AC3E}">
        <p14:creationId xmlns:p14="http://schemas.microsoft.com/office/powerpoint/2010/main" val="188886296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custom placeholder 5">
    <p:spTree>
      <p:nvGrpSpPr>
        <p:cNvPr id="1" name=""/>
        <p:cNvGrpSpPr/>
        <p:nvPr/>
      </p:nvGrpSpPr>
      <p:grpSpPr>
        <a:xfrm>
          <a:off x="0" y="0"/>
          <a:ext cx="0" cy="0"/>
          <a:chOff x="0" y="0"/>
          <a:chExt cx="0" cy="0"/>
        </a:xfrm>
      </p:grpSpPr>
      <p:sp>
        <p:nvSpPr>
          <p:cNvPr id="4" name="Rectangle 3"/>
          <p:cNvSpPr/>
          <p:nvPr userDrawn="1"/>
        </p:nvSpPr>
        <p:spPr bwMode="auto">
          <a:xfrm>
            <a:off x="0" y="0"/>
            <a:ext cx="6094476" cy="6858000"/>
          </a:xfrm>
          <a:prstGeom prst="rect">
            <a:avLst/>
          </a:prstGeom>
          <a:solidFill>
            <a:schemeClr val="tx1"/>
          </a:solidFill>
          <a:ln>
            <a:noFill/>
          </a:ln>
          <a:effectLst/>
        </p:spPr>
        <p:txBody>
          <a:bodyPr lIns="0" tIns="0" rIns="0" bIns="0" rtlCol="0" anchor="ctr"/>
          <a:lstStyle/>
          <a:p>
            <a:pPr algn="ctr"/>
            <a:endParaRPr lang="pl-PL" sz="2000" dirty="0">
              <a:solidFill>
                <a:srgbClr val="FFFFFF"/>
              </a:solidFill>
              <a:effectLst>
                <a:outerShdw blurRad="38100" dist="38100" dir="2700000" algn="tl">
                  <a:srgbClr val="000000"/>
                </a:outerShdw>
              </a:effectLst>
              <a:latin typeface="Aleo" panose="020F0502020204030203" pitchFamily="34" charset="0"/>
              <a:cs typeface="Arial" panose="020B0604020202020204" pitchFamily="34" charset="0"/>
            </a:endParaRPr>
          </a:p>
        </p:txBody>
      </p:sp>
      <p:sp>
        <p:nvSpPr>
          <p:cNvPr id="5" name="Picture Placeholder 4"/>
          <p:cNvSpPr>
            <a:spLocks noGrp="1"/>
          </p:cNvSpPr>
          <p:nvPr>
            <p:ph type="pic" sz="quarter" idx="10" hasCustomPrompt="1"/>
          </p:nvPr>
        </p:nvSpPr>
        <p:spPr>
          <a:xfrm>
            <a:off x="0" y="0"/>
            <a:ext cx="6094476" cy="6858000"/>
          </a:xfrm>
          <a:prstGeom prst="rect">
            <a:avLst/>
          </a:prstGeom>
          <a:noFill/>
        </p:spPr>
        <p:txBody>
          <a:bodyPr/>
          <a:lstStyle/>
          <a:p>
            <a:r>
              <a:rPr lang="en-US" dirty="0"/>
              <a:t> </a:t>
            </a:r>
          </a:p>
        </p:txBody>
      </p:sp>
      <p:sp>
        <p:nvSpPr>
          <p:cNvPr id="3" name="Tytuł 7"/>
          <p:cNvSpPr>
            <a:spLocks noGrp="1"/>
          </p:cNvSpPr>
          <p:nvPr>
            <p:ph type="title" hasCustomPrompt="1"/>
          </p:nvPr>
        </p:nvSpPr>
        <p:spPr>
          <a:xfrm>
            <a:off x="659396" y="437074"/>
            <a:ext cx="5495928" cy="1508105"/>
          </a:xfrm>
          <a:prstGeom prst="rect">
            <a:avLst/>
          </a:prstGeom>
        </p:spPr>
        <p:txBody>
          <a:bodyPr wrap="none">
            <a:spAutoFit/>
          </a:bodyPr>
          <a:lstStyle>
            <a:lvl1pPr>
              <a:defRPr baseline="0">
                <a:solidFill>
                  <a:srgbClr val="FFFFFF"/>
                </a:solidFill>
              </a:defRPr>
            </a:lvl1pPr>
          </a:lstStyle>
          <a:p>
            <a:r>
              <a:rPr lang="en-US" dirty="0"/>
              <a:t>Put here your own</a:t>
            </a:r>
            <a:br>
              <a:rPr lang="en-US" dirty="0"/>
            </a:br>
            <a:r>
              <a:rPr lang="en-US" dirty="0"/>
              <a:t>picture background</a:t>
            </a:r>
          </a:p>
        </p:txBody>
      </p:sp>
    </p:spTree>
    <p:extLst>
      <p:ext uri="{BB962C8B-B14F-4D97-AF65-F5344CB8AC3E}">
        <p14:creationId xmlns:p14="http://schemas.microsoft.com/office/powerpoint/2010/main" val="427345956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custom placeholder 1">
    <p:spTree>
      <p:nvGrpSpPr>
        <p:cNvPr id="1" name=""/>
        <p:cNvGrpSpPr/>
        <p:nvPr/>
      </p:nvGrpSpPr>
      <p:grpSpPr>
        <a:xfrm>
          <a:off x="0" y="0"/>
          <a:ext cx="0" cy="0"/>
          <a:chOff x="0" y="0"/>
          <a:chExt cx="0" cy="0"/>
        </a:xfrm>
      </p:grpSpPr>
      <p:sp>
        <p:nvSpPr>
          <p:cNvPr id="4" name="AutoShape 1"/>
          <p:cNvSpPr>
            <a:spLocks/>
          </p:cNvSpPr>
          <p:nvPr/>
        </p:nvSpPr>
        <p:spPr bwMode="auto">
          <a:xfrm>
            <a:off x="4362450" y="-7144"/>
            <a:ext cx="7862094" cy="6900069"/>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46" y="23"/>
                </a:moveTo>
                <a:lnTo>
                  <a:pt x="21530" y="0"/>
                </a:lnTo>
                <a:lnTo>
                  <a:pt x="21600" y="21600"/>
                </a:lnTo>
                <a:lnTo>
                  <a:pt x="0" y="21547"/>
                </a:lnTo>
                <a:lnTo>
                  <a:pt x="9246" y="23"/>
                </a:lnTo>
                <a:close/>
              </a:path>
            </a:pathLst>
          </a:cu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25400" tIns="25400" rIns="25400" bIns="25400" numCol="1" spcCol="0" rtlCol="0" fromWordArt="0" anchor="ctr" anchorCtr="0" forceAA="0" compatLnSpc="1">
            <a:prstTxWarp prst="textNoShape">
              <a:avLst/>
            </a:prstTxWarp>
            <a:noAutofit/>
          </a:bodyPr>
          <a:lstStyle/>
          <a:p>
            <a:pPr marL="171450" marR="0" lvl="0" indent="0" eaLnBrk="1" latinLnBrk="0">
              <a:lnSpc>
                <a:spcPct val="100000"/>
              </a:lnSpc>
              <a:buClrTx/>
              <a:buSzTx/>
              <a:buFontTx/>
              <a:buNone/>
              <a:tabLst/>
            </a:pPr>
            <a:endParaRPr kumimoji="0" lang="en-US" sz="900" b="0" i="0" u="none" strike="noStrike" cap="none" normalizeH="0" baseline="0" dirty="0">
              <a:ln>
                <a:noFill/>
              </a:ln>
              <a:effectLst/>
              <a:latin typeface="+mj-lt"/>
              <a:cs typeface="Arial" panose="020B0604020202020204" pitchFamily="34" charset="0"/>
            </a:endParaRPr>
          </a:p>
        </p:txBody>
      </p:sp>
      <p:sp>
        <p:nvSpPr>
          <p:cNvPr id="8" name="Tytuł 7"/>
          <p:cNvSpPr>
            <a:spLocks noGrp="1"/>
          </p:cNvSpPr>
          <p:nvPr>
            <p:ph type="title" hasCustomPrompt="1"/>
          </p:nvPr>
        </p:nvSpPr>
        <p:spPr>
          <a:xfrm>
            <a:off x="659396" y="437074"/>
            <a:ext cx="3545394" cy="800219"/>
          </a:xfrm>
          <a:prstGeom prst="rect">
            <a:avLst/>
          </a:prstGeom>
        </p:spPr>
        <p:txBody>
          <a:bodyPr wrap="none">
            <a:spAutoFit/>
          </a:bodyPr>
          <a:lstStyle>
            <a:lvl1pPr>
              <a:defRPr>
                <a:solidFill>
                  <a:schemeClr val="tx1"/>
                </a:solidFill>
              </a:defRPr>
            </a:lvl1pPr>
          </a:lstStyle>
          <a:p>
            <a:r>
              <a:rPr lang="en-US" dirty="0"/>
              <a:t>Sample Title</a:t>
            </a:r>
          </a:p>
        </p:txBody>
      </p:sp>
      <p:sp>
        <p:nvSpPr>
          <p:cNvPr id="24" name="Picture Placeholder 23"/>
          <p:cNvSpPr>
            <a:spLocks noGrp="1"/>
          </p:cNvSpPr>
          <p:nvPr>
            <p:ph type="pic" sz="quarter" idx="10" hasCustomPrompt="1"/>
          </p:nvPr>
        </p:nvSpPr>
        <p:spPr>
          <a:xfrm>
            <a:off x="927999" y="2445664"/>
            <a:ext cx="2254939" cy="2602586"/>
          </a:xfrm>
          <a:custGeom>
            <a:avLst/>
            <a:gdLst>
              <a:gd name="connsiteX0" fmla="*/ 2255043 w 4509878"/>
              <a:gd name="connsiteY0" fmla="*/ 0 h 5205172"/>
              <a:gd name="connsiteX1" fmla="*/ 4509878 w 4509878"/>
              <a:gd name="connsiteY1" fmla="*/ 1301353 h 5205172"/>
              <a:gd name="connsiteX2" fmla="*/ 4509878 w 4509878"/>
              <a:gd name="connsiteY2" fmla="*/ 3904060 h 5205172"/>
              <a:gd name="connsiteX3" fmla="*/ 2254835 w 4509878"/>
              <a:gd name="connsiteY3" fmla="*/ 5205172 h 5205172"/>
              <a:gd name="connsiteX4" fmla="*/ 0 w 4509878"/>
              <a:gd name="connsiteY4" fmla="*/ 3903819 h 5205172"/>
              <a:gd name="connsiteX5" fmla="*/ 0 w 4509878"/>
              <a:gd name="connsiteY5" fmla="*/ 1301353 h 520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878" h="5205172">
                <a:moveTo>
                  <a:pt x="2255043" y="0"/>
                </a:moveTo>
                <a:lnTo>
                  <a:pt x="4509878" y="1301353"/>
                </a:lnTo>
                <a:lnTo>
                  <a:pt x="4509878" y="3904060"/>
                </a:lnTo>
                <a:lnTo>
                  <a:pt x="2254835" y="5205172"/>
                </a:lnTo>
                <a:lnTo>
                  <a:pt x="0" y="3903819"/>
                </a:lnTo>
                <a:lnTo>
                  <a:pt x="0" y="1301353"/>
                </a:lnTo>
                <a:close/>
              </a:path>
            </a:pathLst>
          </a:custGeom>
          <a:noFill/>
        </p:spPr>
        <p:txBody>
          <a:bodyPr wrap="square">
            <a:noAutofit/>
          </a:bodyPr>
          <a:lstStyle/>
          <a:p>
            <a:r>
              <a:rPr lang="en-US" dirty="0"/>
              <a:t> </a:t>
            </a:r>
          </a:p>
        </p:txBody>
      </p:sp>
      <p:sp>
        <p:nvSpPr>
          <p:cNvPr id="25" name="Picture Placeholder 24"/>
          <p:cNvSpPr>
            <a:spLocks noGrp="1"/>
          </p:cNvSpPr>
          <p:nvPr>
            <p:ph type="pic" sz="quarter" idx="11" hasCustomPrompt="1"/>
          </p:nvPr>
        </p:nvSpPr>
        <p:spPr>
          <a:xfrm>
            <a:off x="3418692" y="2444750"/>
            <a:ext cx="2254939" cy="2602586"/>
          </a:xfrm>
          <a:custGeom>
            <a:avLst/>
            <a:gdLst>
              <a:gd name="connsiteX0" fmla="*/ 2255043 w 4509878"/>
              <a:gd name="connsiteY0" fmla="*/ 0 h 5205172"/>
              <a:gd name="connsiteX1" fmla="*/ 4509878 w 4509878"/>
              <a:gd name="connsiteY1" fmla="*/ 1301353 h 5205172"/>
              <a:gd name="connsiteX2" fmla="*/ 4509878 w 4509878"/>
              <a:gd name="connsiteY2" fmla="*/ 3904060 h 5205172"/>
              <a:gd name="connsiteX3" fmla="*/ 2254835 w 4509878"/>
              <a:gd name="connsiteY3" fmla="*/ 5205172 h 5205172"/>
              <a:gd name="connsiteX4" fmla="*/ 0 w 4509878"/>
              <a:gd name="connsiteY4" fmla="*/ 3903819 h 5205172"/>
              <a:gd name="connsiteX5" fmla="*/ 0 w 4509878"/>
              <a:gd name="connsiteY5" fmla="*/ 1301353 h 520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878" h="5205172">
                <a:moveTo>
                  <a:pt x="2255043" y="0"/>
                </a:moveTo>
                <a:lnTo>
                  <a:pt x="4509878" y="1301353"/>
                </a:lnTo>
                <a:lnTo>
                  <a:pt x="4509878" y="3904060"/>
                </a:lnTo>
                <a:lnTo>
                  <a:pt x="2254835" y="5205172"/>
                </a:lnTo>
                <a:lnTo>
                  <a:pt x="0" y="3903819"/>
                </a:lnTo>
                <a:lnTo>
                  <a:pt x="0" y="1301353"/>
                </a:lnTo>
                <a:close/>
              </a:path>
            </a:pathLst>
          </a:custGeom>
          <a:noFill/>
        </p:spPr>
        <p:txBody>
          <a:bodyPr wrap="square">
            <a:noAutofit/>
          </a:bodyPr>
          <a:lstStyle/>
          <a:p>
            <a:r>
              <a:rPr lang="en-US" dirty="0"/>
              <a:t> </a:t>
            </a:r>
          </a:p>
        </p:txBody>
      </p:sp>
      <p:sp>
        <p:nvSpPr>
          <p:cNvPr id="28" name="Picture Placeholder 27"/>
          <p:cNvSpPr>
            <a:spLocks noGrp="1"/>
          </p:cNvSpPr>
          <p:nvPr>
            <p:ph type="pic" sz="quarter" idx="12" hasCustomPrompt="1"/>
          </p:nvPr>
        </p:nvSpPr>
        <p:spPr>
          <a:xfrm>
            <a:off x="5905537" y="2444750"/>
            <a:ext cx="2254939" cy="2602586"/>
          </a:xfrm>
          <a:custGeom>
            <a:avLst/>
            <a:gdLst>
              <a:gd name="connsiteX0" fmla="*/ 2255043 w 4509878"/>
              <a:gd name="connsiteY0" fmla="*/ 0 h 5205172"/>
              <a:gd name="connsiteX1" fmla="*/ 4509878 w 4509878"/>
              <a:gd name="connsiteY1" fmla="*/ 1301353 h 5205172"/>
              <a:gd name="connsiteX2" fmla="*/ 4509878 w 4509878"/>
              <a:gd name="connsiteY2" fmla="*/ 3904060 h 5205172"/>
              <a:gd name="connsiteX3" fmla="*/ 2254835 w 4509878"/>
              <a:gd name="connsiteY3" fmla="*/ 5205172 h 5205172"/>
              <a:gd name="connsiteX4" fmla="*/ 0 w 4509878"/>
              <a:gd name="connsiteY4" fmla="*/ 3903819 h 5205172"/>
              <a:gd name="connsiteX5" fmla="*/ 0 w 4509878"/>
              <a:gd name="connsiteY5" fmla="*/ 1301353 h 520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878" h="5205172">
                <a:moveTo>
                  <a:pt x="2255043" y="0"/>
                </a:moveTo>
                <a:lnTo>
                  <a:pt x="4509878" y="1301353"/>
                </a:lnTo>
                <a:lnTo>
                  <a:pt x="4509878" y="3904060"/>
                </a:lnTo>
                <a:lnTo>
                  <a:pt x="2254835" y="5205172"/>
                </a:lnTo>
                <a:lnTo>
                  <a:pt x="0" y="3903819"/>
                </a:lnTo>
                <a:lnTo>
                  <a:pt x="0" y="1301353"/>
                </a:lnTo>
                <a:close/>
              </a:path>
            </a:pathLst>
          </a:custGeom>
          <a:noFill/>
        </p:spPr>
        <p:txBody>
          <a:bodyPr wrap="square">
            <a:noAutofit/>
          </a:bodyPr>
          <a:lstStyle/>
          <a:p>
            <a:r>
              <a:rPr lang="en-US" dirty="0"/>
              <a:t> </a:t>
            </a:r>
          </a:p>
        </p:txBody>
      </p:sp>
      <p:sp>
        <p:nvSpPr>
          <p:cNvPr id="29" name="Picture Placeholder 28"/>
          <p:cNvSpPr>
            <a:spLocks noGrp="1"/>
          </p:cNvSpPr>
          <p:nvPr>
            <p:ph type="pic" sz="quarter" idx="13" hasCustomPrompt="1"/>
          </p:nvPr>
        </p:nvSpPr>
        <p:spPr>
          <a:xfrm>
            <a:off x="8400869" y="2444750"/>
            <a:ext cx="2254939" cy="2602586"/>
          </a:xfrm>
          <a:custGeom>
            <a:avLst/>
            <a:gdLst>
              <a:gd name="connsiteX0" fmla="*/ 2255043 w 4509878"/>
              <a:gd name="connsiteY0" fmla="*/ 0 h 5205172"/>
              <a:gd name="connsiteX1" fmla="*/ 4509878 w 4509878"/>
              <a:gd name="connsiteY1" fmla="*/ 1301353 h 5205172"/>
              <a:gd name="connsiteX2" fmla="*/ 4509878 w 4509878"/>
              <a:gd name="connsiteY2" fmla="*/ 3904060 h 5205172"/>
              <a:gd name="connsiteX3" fmla="*/ 2254835 w 4509878"/>
              <a:gd name="connsiteY3" fmla="*/ 5205172 h 5205172"/>
              <a:gd name="connsiteX4" fmla="*/ 0 w 4509878"/>
              <a:gd name="connsiteY4" fmla="*/ 3903819 h 5205172"/>
              <a:gd name="connsiteX5" fmla="*/ 0 w 4509878"/>
              <a:gd name="connsiteY5" fmla="*/ 1301353 h 520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878" h="5205172">
                <a:moveTo>
                  <a:pt x="2255043" y="0"/>
                </a:moveTo>
                <a:lnTo>
                  <a:pt x="4509878" y="1301353"/>
                </a:lnTo>
                <a:lnTo>
                  <a:pt x="4509878" y="3904060"/>
                </a:lnTo>
                <a:lnTo>
                  <a:pt x="2254835" y="5205172"/>
                </a:lnTo>
                <a:lnTo>
                  <a:pt x="0" y="3903819"/>
                </a:lnTo>
                <a:lnTo>
                  <a:pt x="0" y="1301353"/>
                </a:lnTo>
                <a:close/>
              </a:path>
            </a:pathLst>
          </a:custGeom>
          <a:noFill/>
        </p:spPr>
        <p:txBody>
          <a:bodyPr wrap="square">
            <a:noAutofit/>
          </a:bodyPr>
          <a:lstStyle/>
          <a:p>
            <a:r>
              <a:rPr lang="en-US" dirty="0"/>
              <a:t> </a:t>
            </a:r>
          </a:p>
        </p:txBody>
      </p:sp>
    </p:spTree>
    <p:extLst>
      <p:ext uri="{BB962C8B-B14F-4D97-AF65-F5344CB8AC3E}">
        <p14:creationId xmlns:p14="http://schemas.microsoft.com/office/powerpoint/2010/main" val="176020737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site placeholder 1">
    <p:spTree>
      <p:nvGrpSpPr>
        <p:cNvPr id="1" name=""/>
        <p:cNvGrpSpPr/>
        <p:nvPr/>
      </p:nvGrpSpPr>
      <p:grpSpPr>
        <a:xfrm>
          <a:off x="0" y="0"/>
          <a:ext cx="0" cy="0"/>
          <a:chOff x="0" y="0"/>
          <a:chExt cx="0" cy="0"/>
        </a:xfrm>
      </p:grpSpPr>
      <p:sp>
        <p:nvSpPr>
          <p:cNvPr id="29" name="Picture Placeholder 28"/>
          <p:cNvSpPr>
            <a:spLocks noGrp="1"/>
          </p:cNvSpPr>
          <p:nvPr>
            <p:ph type="pic" sz="quarter" idx="14" hasCustomPrompt="1"/>
          </p:nvPr>
        </p:nvSpPr>
        <p:spPr>
          <a:xfrm>
            <a:off x="3155688" y="2585235"/>
            <a:ext cx="5667112" cy="2874153"/>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txBody>
          <a:bodyPr wrap="square">
            <a:noAutofit/>
          </a:bodyPr>
          <a:lstStyle/>
          <a:p>
            <a:r>
              <a:rPr lang="en-US" dirty="0"/>
              <a:t> </a:t>
            </a:r>
          </a:p>
        </p:txBody>
      </p:sp>
      <p:sp>
        <p:nvSpPr>
          <p:cNvPr id="15" name="Text Placeholder 14"/>
          <p:cNvSpPr>
            <a:spLocks noGrp="1"/>
          </p:cNvSpPr>
          <p:nvPr>
            <p:ph type="body" sz="quarter" idx="10" hasCustomPrompt="1"/>
          </p:nvPr>
        </p:nvSpPr>
        <p:spPr>
          <a:xfrm>
            <a:off x="3155951" y="1936750"/>
            <a:ext cx="5667112" cy="671513"/>
          </a:xfrm>
          <a:custGeom>
            <a:avLst/>
            <a:gdLst>
              <a:gd name="connsiteX0" fmla="*/ 197308 w 11334223"/>
              <a:gd name="connsiteY0" fmla="*/ 0 h 1343025"/>
              <a:gd name="connsiteX1" fmla="*/ 11136915 w 11334223"/>
              <a:gd name="connsiteY1" fmla="*/ 0 h 1343025"/>
              <a:gd name="connsiteX2" fmla="*/ 11334223 w 11334223"/>
              <a:gd name="connsiteY2" fmla="*/ 197186 h 1343025"/>
              <a:gd name="connsiteX3" fmla="*/ 11334223 w 11334223"/>
              <a:gd name="connsiteY3" fmla="*/ 202011 h 1343025"/>
              <a:gd name="connsiteX4" fmla="*/ 11334223 w 11334223"/>
              <a:gd name="connsiteY4" fmla="*/ 216283 h 1343025"/>
              <a:gd name="connsiteX5" fmla="*/ 11334223 w 11334223"/>
              <a:gd name="connsiteY5" fmla="*/ 239696 h 1343025"/>
              <a:gd name="connsiteX6" fmla="*/ 11334223 w 11334223"/>
              <a:gd name="connsiteY6" fmla="*/ 271947 h 1343025"/>
              <a:gd name="connsiteX7" fmla="*/ 11334223 w 11334223"/>
              <a:gd name="connsiteY7" fmla="*/ 312730 h 1343025"/>
              <a:gd name="connsiteX8" fmla="*/ 11334223 w 11334223"/>
              <a:gd name="connsiteY8" fmla="*/ 361742 h 1343025"/>
              <a:gd name="connsiteX9" fmla="*/ 11334223 w 11334223"/>
              <a:gd name="connsiteY9" fmla="*/ 418676 h 1343025"/>
              <a:gd name="connsiteX10" fmla="*/ 11334223 w 11334223"/>
              <a:gd name="connsiteY10" fmla="*/ 483228 h 1343025"/>
              <a:gd name="connsiteX11" fmla="*/ 11334223 w 11334223"/>
              <a:gd name="connsiteY11" fmla="*/ 633969 h 1343025"/>
              <a:gd name="connsiteX12" fmla="*/ 11334223 w 11334223"/>
              <a:gd name="connsiteY12" fmla="*/ 811527 h 1343025"/>
              <a:gd name="connsiteX13" fmla="*/ 11334223 w 11334223"/>
              <a:gd name="connsiteY13" fmla="*/ 1013463 h 1343025"/>
              <a:gd name="connsiteX14" fmla="*/ 11334223 w 11334223"/>
              <a:gd name="connsiteY14" fmla="*/ 1237339 h 1343025"/>
              <a:gd name="connsiteX15" fmla="*/ 11334223 w 11334223"/>
              <a:gd name="connsiteY15" fmla="*/ 1343025 h 1343025"/>
              <a:gd name="connsiteX16" fmla="*/ 0 w 11334223"/>
              <a:gd name="connsiteY16" fmla="*/ 1343025 h 1343025"/>
              <a:gd name="connsiteX17" fmla="*/ 0 w 11334223"/>
              <a:gd name="connsiteY17" fmla="*/ 197186 h 1343025"/>
              <a:gd name="connsiteX18" fmla="*/ 197308 w 11334223"/>
              <a:gd name="connsiteY18" fmla="*/ 0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34223" h="1343025">
                <a:moveTo>
                  <a:pt x="197308" y="0"/>
                </a:moveTo>
                <a:lnTo>
                  <a:pt x="11136915" y="0"/>
                </a:lnTo>
                <a:cubicBezTo>
                  <a:pt x="11246065" y="0"/>
                  <a:pt x="11334223" y="88146"/>
                  <a:pt x="11334223" y="197186"/>
                </a:cubicBezTo>
                <a:lnTo>
                  <a:pt x="11334223" y="202011"/>
                </a:lnTo>
                <a:lnTo>
                  <a:pt x="11334223" y="216283"/>
                </a:lnTo>
                <a:lnTo>
                  <a:pt x="11334223" y="239696"/>
                </a:lnTo>
                <a:lnTo>
                  <a:pt x="11334223" y="271947"/>
                </a:lnTo>
                <a:lnTo>
                  <a:pt x="11334223" y="312730"/>
                </a:lnTo>
                <a:lnTo>
                  <a:pt x="11334223" y="361742"/>
                </a:lnTo>
                <a:lnTo>
                  <a:pt x="11334223" y="418676"/>
                </a:lnTo>
                <a:lnTo>
                  <a:pt x="11334223" y="483228"/>
                </a:lnTo>
                <a:lnTo>
                  <a:pt x="11334223" y="633969"/>
                </a:lnTo>
                <a:lnTo>
                  <a:pt x="11334223" y="811527"/>
                </a:lnTo>
                <a:lnTo>
                  <a:pt x="11334223" y="1013463"/>
                </a:lnTo>
                <a:lnTo>
                  <a:pt x="11334223" y="1237339"/>
                </a:lnTo>
                <a:lnTo>
                  <a:pt x="11334223" y="1343025"/>
                </a:lnTo>
                <a:lnTo>
                  <a:pt x="0" y="1343025"/>
                </a:lnTo>
                <a:lnTo>
                  <a:pt x="0" y="197186"/>
                </a:lnTo>
                <a:cubicBezTo>
                  <a:pt x="0" y="88146"/>
                  <a:pt x="88158" y="0"/>
                  <a:pt x="197308" y="0"/>
                </a:cubicBezTo>
                <a:close/>
              </a:path>
            </a:pathLst>
          </a:custGeom>
          <a:solidFill>
            <a:srgbClr val="CFCFCF"/>
          </a:solidFill>
          <a:ln w="3175">
            <a:solidFill>
              <a:srgbClr val="CFCFCF"/>
            </a:solidFill>
          </a:ln>
        </p:spPr>
        <p:txBody>
          <a:bodyPr wrap="square">
            <a:noAutofit/>
          </a:bodyPr>
          <a:lstStyle>
            <a:lvl1pPr>
              <a:defRPr baseline="0"/>
            </a:lvl1pPr>
          </a:lstStyle>
          <a:p>
            <a:pPr lvl="0"/>
            <a:r>
              <a:rPr lang="en-US" dirty="0"/>
              <a:t> </a:t>
            </a:r>
          </a:p>
        </p:txBody>
      </p:sp>
      <p:sp>
        <p:nvSpPr>
          <p:cNvPr id="3" name="Tytuł 7"/>
          <p:cNvSpPr>
            <a:spLocks noGrp="1"/>
          </p:cNvSpPr>
          <p:nvPr>
            <p:ph type="title" hasCustomPrompt="1"/>
          </p:nvPr>
        </p:nvSpPr>
        <p:spPr>
          <a:xfrm>
            <a:off x="659396" y="437074"/>
            <a:ext cx="3545394" cy="800219"/>
          </a:xfrm>
          <a:prstGeom prst="rect">
            <a:avLst/>
          </a:prstGeom>
        </p:spPr>
        <p:txBody>
          <a:bodyPr wrap="none">
            <a:spAutoFit/>
          </a:bodyPr>
          <a:lstStyle>
            <a:lvl1pPr>
              <a:defRPr>
                <a:solidFill>
                  <a:schemeClr val="tx1"/>
                </a:solidFill>
              </a:defRPr>
            </a:lvl1pPr>
          </a:lstStyle>
          <a:p>
            <a:r>
              <a:rPr lang="en-US" dirty="0"/>
              <a:t>Sample Title</a:t>
            </a:r>
          </a:p>
        </p:txBody>
      </p:sp>
      <p:sp>
        <p:nvSpPr>
          <p:cNvPr id="19" name="Text Placeholder 18"/>
          <p:cNvSpPr>
            <a:spLocks noGrp="1"/>
          </p:cNvSpPr>
          <p:nvPr>
            <p:ph type="body" sz="quarter" idx="11" hasCustomPrompt="1"/>
          </p:nvPr>
        </p:nvSpPr>
        <p:spPr>
          <a:xfrm>
            <a:off x="3155950" y="2101850"/>
            <a:ext cx="5666850" cy="506389"/>
          </a:xfrm>
          <a:custGeom>
            <a:avLst/>
            <a:gdLst>
              <a:gd name="connsiteX0" fmla="*/ 501668 w 11333700"/>
              <a:gd name="connsiteY0" fmla="*/ 0 h 1012778"/>
              <a:gd name="connsiteX1" fmla="*/ 1587390 w 11333700"/>
              <a:gd name="connsiteY1" fmla="*/ 0 h 1012778"/>
              <a:gd name="connsiteX2" fmla="*/ 1834550 w 11333700"/>
              <a:gd name="connsiteY2" fmla="*/ 45437 h 1012778"/>
              <a:gd name="connsiteX3" fmla="*/ 1947373 w 11333700"/>
              <a:gd name="connsiteY3" fmla="*/ 310928 h 1012778"/>
              <a:gd name="connsiteX4" fmla="*/ 11228806 w 11333700"/>
              <a:gd name="connsiteY4" fmla="*/ 310928 h 1012778"/>
              <a:gd name="connsiteX5" fmla="*/ 11333700 w 11333700"/>
              <a:gd name="connsiteY5" fmla="*/ 310928 h 1012778"/>
              <a:gd name="connsiteX6" fmla="*/ 11333700 w 11333700"/>
              <a:gd name="connsiteY6" fmla="*/ 481327 h 1012778"/>
              <a:gd name="connsiteX7" fmla="*/ 11333700 w 11333700"/>
              <a:gd name="connsiteY7" fmla="*/ 683263 h 1012778"/>
              <a:gd name="connsiteX8" fmla="*/ 11333700 w 11333700"/>
              <a:gd name="connsiteY8" fmla="*/ 907139 h 1012778"/>
              <a:gd name="connsiteX9" fmla="*/ 11333700 w 11333700"/>
              <a:gd name="connsiteY9" fmla="*/ 1012778 h 1012778"/>
              <a:gd name="connsiteX10" fmla="*/ 0 w 11333700"/>
              <a:gd name="connsiteY10" fmla="*/ 1012778 h 1012778"/>
              <a:gd name="connsiteX11" fmla="*/ 0 w 11333700"/>
              <a:gd name="connsiteY11" fmla="*/ 310928 h 1012778"/>
              <a:gd name="connsiteX12" fmla="*/ 110724 w 11333700"/>
              <a:gd name="connsiteY12" fmla="*/ 310928 h 1012778"/>
              <a:gd name="connsiteX13" fmla="*/ 254507 w 11333700"/>
              <a:gd name="connsiteY13" fmla="*/ 45437 h 1012778"/>
              <a:gd name="connsiteX14" fmla="*/ 501668 w 11333700"/>
              <a:gd name="connsiteY14" fmla="*/ 0 h 101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33700" h="1012778">
                <a:moveTo>
                  <a:pt x="501668" y="0"/>
                </a:moveTo>
                <a:lnTo>
                  <a:pt x="1587390" y="0"/>
                </a:lnTo>
                <a:cubicBezTo>
                  <a:pt x="1780500" y="0"/>
                  <a:pt x="1818808" y="0"/>
                  <a:pt x="1834550" y="45437"/>
                </a:cubicBezTo>
                <a:lnTo>
                  <a:pt x="1947373" y="310928"/>
                </a:lnTo>
                <a:cubicBezTo>
                  <a:pt x="1947373" y="310928"/>
                  <a:pt x="10197535" y="310928"/>
                  <a:pt x="11228806" y="310928"/>
                </a:cubicBezTo>
                <a:lnTo>
                  <a:pt x="11333700" y="310928"/>
                </a:lnTo>
                <a:lnTo>
                  <a:pt x="11333700" y="481327"/>
                </a:lnTo>
                <a:lnTo>
                  <a:pt x="11333700" y="683263"/>
                </a:lnTo>
                <a:lnTo>
                  <a:pt x="11333700" y="907139"/>
                </a:lnTo>
                <a:lnTo>
                  <a:pt x="11333700" y="1012778"/>
                </a:lnTo>
                <a:lnTo>
                  <a:pt x="0" y="1012778"/>
                </a:lnTo>
                <a:lnTo>
                  <a:pt x="0" y="310928"/>
                </a:lnTo>
                <a:lnTo>
                  <a:pt x="110724" y="310928"/>
                </a:lnTo>
                <a:lnTo>
                  <a:pt x="254507" y="45437"/>
                </a:lnTo>
                <a:cubicBezTo>
                  <a:pt x="273399" y="0"/>
                  <a:pt x="270250" y="0"/>
                  <a:pt x="501668" y="0"/>
                </a:cubicBezTo>
                <a:close/>
              </a:path>
            </a:pathLst>
          </a:custGeom>
          <a:solidFill>
            <a:srgbClr val="E4E4E4"/>
          </a:solidFill>
          <a:ln w="3175">
            <a:solidFill>
              <a:srgbClr val="E4E4E4"/>
            </a:solidFill>
          </a:ln>
        </p:spPr>
        <p:txBody>
          <a:bodyPr wrap="square">
            <a:noAutofit/>
          </a:bodyPr>
          <a:lstStyle>
            <a:lvl1pPr>
              <a:defRPr baseline="0"/>
            </a:lvl1pPr>
          </a:lstStyle>
          <a:p>
            <a:pPr lvl="0"/>
            <a:r>
              <a:rPr lang="en-US" dirty="0"/>
              <a:t> </a:t>
            </a:r>
          </a:p>
        </p:txBody>
      </p:sp>
      <p:sp>
        <p:nvSpPr>
          <p:cNvPr id="22" name="Text Placeholder 21"/>
          <p:cNvSpPr>
            <a:spLocks noGrp="1"/>
          </p:cNvSpPr>
          <p:nvPr>
            <p:ph type="body" sz="quarter" idx="12" hasCustomPrompt="1"/>
          </p:nvPr>
        </p:nvSpPr>
        <p:spPr>
          <a:xfrm>
            <a:off x="3644900" y="2057400"/>
            <a:ext cx="5043483" cy="483386"/>
          </a:xfrm>
          <a:custGeom>
            <a:avLst/>
            <a:gdLst>
              <a:gd name="connsiteX0" fmla="*/ 140494 w 10086965"/>
              <a:gd name="connsiteY0" fmla="*/ 647700 h 966772"/>
              <a:gd name="connsiteX1" fmla="*/ 280988 w 10086965"/>
              <a:gd name="connsiteY1" fmla="*/ 788194 h 966772"/>
              <a:gd name="connsiteX2" fmla="*/ 272181 w 10086965"/>
              <a:gd name="connsiteY2" fmla="*/ 836691 h 966772"/>
              <a:gd name="connsiteX3" fmla="*/ 233610 w 10086965"/>
              <a:gd name="connsiteY3" fmla="*/ 798029 h 966772"/>
              <a:gd name="connsiteX4" fmla="*/ 234156 w 10086965"/>
              <a:gd name="connsiteY4" fmla="*/ 788194 h 966772"/>
              <a:gd name="connsiteX5" fmla="*/ 140494 w 10086965"/>
              <a:gd name="connsiteY5" fmla="*/ 694545 h 966772"/>
              <a:gd name="connsiteX6" fmla="*/ 46818 w 10086965"/>
              <a:gd name="connsiteY6" fmla="*/ 788194 h 966772"/>
              <a:gd name="connsiteX7" fmla="*/ 140494 w 10086965"/>
              <a:gd name="connsiteY7" fmla="*/ 881870 h 966772"/>
              <a:gd name="connsiteX8" fmla="*/ 198799 w 10086965"/>
              <a:gd name="connsiteY8" fmla="*/ 861420 h 966772"/>
              <a:gd name="connsiteX9" fmla="*/ 198786 w 10086965"/>
              <a:gd name="connsiteY9" fmla="*/ 861550 h 966772"/>
              <a:gd name="connsiteX10" fmla="*/ 231958 w 10086965"/>
              <a:gd name="connsiteY10" fmla="*/ 894723 h 966772"/>
              <a:gd name="connsiteX11" fmla="*/ 140494 w 10086965"/>
              <a:gd name="connsiteY11" fmla="*/ 928688 h 966772"/>
              <a:gd name="connsiteX12" fmla="*/ 0 w 10086965"/>
              <a:gd name="connsiteY12" fmla="*/ 788194 h 966772"/>
              <a:gd name="connsiteX13" fmla="*/ 140494 w 10086965"/>
              <a:gd name="connsiteY13" fmla="*/ 647700 h 966772"/>
              <a:gd name="connsiteX14" fmla="*/ 590292 w 10086965"/>
              <a:gd name="connsiteY14" fmla="*/ 609600 h 966772"/>
              <a:gd name="connsiteX15" fmla="*/ 9859789 w 10086965"/>
              <a:gd name="connsiteY15" fmla="*/ 609600 h 966772"/>
              <a:gd name="connsiteX16" fmla="*/ 9903981 w 10086965"/>
              <a:gd name="connsiteY16" fmla="*/ 662534 h 966772"/>
              <a:gd name="connsiteX17" fmla="*/ 9903981 w 10086965"/>
              <a:gd name="connsiteY17" fmla="*/ 913805 h 966772"/>
              <a:gd name="connsiteX18" fmla="*/ 9859789 w 10086965"/>
              <a:gd name="connsiteY18" fmla="*/ 966772 h 966772"/>
              <a:gd name="connsiteX19" fmla="*/ 590292 w 10086965"/>
              <a:gd name="connsiteY19" fmla="*/ 966772 h 966772"/>
              <a:gd name="connsiteX20" fmla="*/ 546100 w 10086965"/>
              <a:gd name="connsiteY20" fmla="*/ 913805 h 966772"/>
              <a:gd name="connsiteX21" fmla="*/ 546100 w 10086965"/>
              <a:gd name="connsiteY21" fmla="*/ 662534 h 966772"/>
              <a:gd name="connsiteX22" fmla="*/ 590292 w 10086965"/>
              <a:gd name="connsiteY22" fmla="*/ 609600 h 966772"/>
              <a:gd name="connsiteX23" fmla="*/ 9996489 w 10086965"/>
              <a:gd name="connsiteY23" fmla="*/ 0 h 966772"/>
              <a:gd name="connsiteX24" fmla="*/ 10086965 w 10086965"/>
              <a:gd name="connsiteY24" fmla="*/ 90496 h 966772"/>
              <a:gd name="connsiteX25" fmla="*/ 9996489 w 10086965"/>
              <a:gd name="connsiteY25" fmla="*/ 180966 h 966772"/>
              <a:gd name="connsiteX26" fmla="*/ 9906001 w 10086965"/>
              <a:gd name="connsiteY26" fmla="*/ 90496 h 966772"/>
              <a:gd name="connsiteX27" fmla="*/ 9996489 w 10086965"/>
              <a:gd name="connsiteY27" fmla="*/ 0 h 966772"/>
              <a:gd name="connsiteX28" fmla="*/ 9704381 w 10086965"/>
              <a:gd name="connsiteY28" fmla="*/ 0 h 966772"/>
              <a:gd name="connsiteX29" fmla="*/ 9794865 w 10086965"/>
              <a:gd name="connsiteY29" fmla="*/ 90496 h 966772"/>
              <a:gd name="connsiteX30" fmla="*/ 9704381 w 10086965"/>
              <a:gd name="connsiteY30" fmla="*/ 180966 h 966772"/>
              <a:gd name="connsiteX31" fmla="*/ 9613901 w 10086965"/>
              <a:gd name="connsiteY31" fmla="*/ 90496 h 966772"/>
              <a:gd name="connsiteX32" fmla="*/ 9704381 w 10086965"/>
              <a:gd name="connsiteY32" fmla="*/ 0 h 966772"/>
              <a:gd name="connsiteX33" fmla="*/ 9425004 w 10086965"/>
              <a:gd name="connsiteY33" fmla="*/ 0 h 966772"/>
              <a:gd name="connsiteX34" fmla="*/ 9515477 w 10086965"/>
              <a:gd name="connsiteY34" fmla="*/ 90496 h 966772"/>
              <a:gd name="connsiteX35" fmla="*/ 9425004 w 10086965"/>
              <a:gd name="connsiteY35" fmla="*/ 180966 h 966772"/>
              <a:gd name="connsiteX36" fmla="*/ 9334500 w 10086965"/>
              <a:gd name="connsiteY36" fmla="*/ 90496 h 966772"/>
              <a:gd name="connsiteX37" fmla="*/ 9425004 w 10086965"/>
              <a:gd name="connsiteY37" fmla="*/ 0 h 96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086965" h="966772">
                <a:moveTo>
                  <a:pt x="140494" y="647700"/>
                </a:moveTo>
                <a:cubicBezTo>
                  <a:pt x="218091" y="647700"/>
                  <a:pt x="280988" y="710597"/>
                  <a:pt x="280988" y="788194"/>
                </a:cubicBezTo>
                <a:cubicBezTo>
                  <a:pt x="280988" y="805275"/>
                  <a:pt x="277762" y="821523"/>
                  <a:pt x="272181" y="836691"/>
                </a:cubicBezTo>
                <a:lnTo>
                  <a:pt x="233610" y="798029"/>
                </a:lnTo>
                <a:cubicBezTo>
                  <a:pt x="233948" y="794803"/>
                  <a:pt x="234156" y="791537"/>
                  <a:pt x="234156" y="788194"/>
                </a:cubicBezTo>
                <a:cubicBezTo>
                  <a:pt x="234156" y="736498"/>
                  <a:pt x="192164" y="694545"/>
                  <a:pt x="140494" y="694545"/>
                </a:cubicBezTo>
                <a:cubicBezTo>
                  <a:pt x="88784" y="694545"/>
                  <a:pt x="46818" y="736498"/>
                  <a:pt x="46818" y="788194"/>
                </a:cubicBezTo>
                <a:cubicBezTo>
                  <a:pt x="46818" y="839995"/>
                  <a:pt x="88784" y="881870"/>
                  <a:pt x="140494" y="881870"/>
                </a:cubicBezTo>
                <a:cubicBezTo>
                  <a:pt x="162517" y="881870"/>
                  <a:pt x="182785" y="874182"/>
                  <a:pt x="198799" y="861420"/>
                </a:cubicBezTo>
                <a:cubicBezTo>
                  <a:pt x="198799" y="861420"/>
                  <a:pt x="198786" y="861550"/>
                  <a:pt x="198786" y="861550"/>
                </a:cubicBezTo>
                <a:lnTo>
                  <a:pt x="231958" y="894723"/>
                </a:lnTo>
                <a:cubicBezTo>
                  <a:pt x="207332" y="915797"/>
                  <a:pt x="175474" y="928688"/>
                  <a:pt x="140494" y="928688"/>
                </a:cubicBezTo>
                <a:cubicBezTo>
                  <a:pt x="62871" y="928688"/>
                  <a:pt x="0" y="865804"/>
                  <a:pt x="0" y="788194"/>
                </a:cubicBezTo>
                <a:cubicBezTo>
                  <a:pt x="0" y="710597"/>
                  <a:pt x="62871" y="647700"/>
                  <a:pt x="140494" y="647700"/>
                </a:cubicBezTo>
                <a:close/>
                <a:moveTo>
                  <a:pt x="590292" y="609600"/>
                </a:moveTo>
                <a:lnTo>
                  <a:pt x="9859789" y="609600"/>
                </a:lnTo>
                <a:cubicBezTo>
                  <a:pt x="9884485" y="609600"/>
                  <a:pt x="9903981" y="633314"/>
                  <a:pt x="9903981" y="662534"/>
                </a:cubicBezTo>
                <a:cubicBezTo>
                  <a:pt x="9903981" y="662534"/>
                  <a:pt x="9903981" y="913805"/>
                  <a:pt x="9903981" y="913805"/>
                </a:cubicBezTo>
                <a:cubicBezTo>
                  <a:pt x="9903981" y="943042"/>
                  <a:pt x="9884485" y="966772"/>
                  <a:pt x="9859789" y="966772"/>
                </a:cubicBezTo>
                <a:lnTo>
                  <a:pt x="590292" y="966772"/>
                </a:lnTo>
                <a:cubicBezTo>
                  <a:pt x="566030" y="966772"/>
                  <a:pt x="546100" y="943042"/>
                  <a:pt x="546100" y="913805"/>
                </a:cubicBezTo>
                <a:lnTo>
                  <a:pt x="546100" y="662534"/>
                </a:lnTo>
                <a:cubicBezTo>
                  <a:pt x="546100" y="633314"/>
                  <a:pt x="566030" y="609600"/>
                  <a:pt x="590292" y="609600"/>
                </a:cubicBezTo>
                <a:close/>
                <a:moveTo>
                  <a:pt x="9996489" y="0"/>
                </a:moveTo>
                <a:cubicBezTo>
                  <a:pt x="10046505" y="0"/>
                  <a:pt x="10086965" y="40535"/>
                  <a:pt x="10086965" y="90496"/>
                </a:cubicBezTo>
                <a:cubicBezTo>
                  <a:pt x="10086965" y="140456"/>
                  <a:pt x="10046505" y="180966"/>
                  <a:pt x="9996489" y="180966"/>
                </a:cubicBezTo>
                <a:cubicBezTo>
                  <a:pt x="9946525" y="180966"/>
                  <a:pt x="9906001" y="140456"/>
                  <a:pt x="9906001" y="90496"/>
                </a:cubicBezTo>
                <a:cubicBezTo>
                  <a:pt x="9906001" y="40535"/>
                  <a:pt x="9946525" y="0"/>
                  <a:pt x="9996489" y="0"/>
                </a:cubicBezTo>
                <a:close/>
                <a:moveTo>
                  <a:pt x="9704381" y="0"/>
                </a:moveTo>
                <a:cubicBezTo>
                  <a:pt x="9754357" y="0"/>
                  <a:pt x="9794865" y="40535"/>
                  <a:pt x="9794865" y="90496"/>
                </a:cubicBezTo>
                <a:cubicBezTo>
                  <a:pt x="9794865" y="140456"/>
                  <a:pt x="9754357" y="180966"/>
                  <a:pt x="9704381" y="180966"/>
                </a:cubicBezTo>
                <a:cubicBezTo>
                  <a:pt x="9654401" y="180966"/>
                  <a:pt x="9613901" y="140456"/>
                  <a:pt x="9613901" y="90496"/>
                </a:cubicBezTo>
                <a:cubicBezTo>
                  <a:pt x="9613901" y="40535"/>
                  <a:pt x="9654401" y="0"/>
                  <a:pt x="9704381" y="0"/>
                </a:cubicBezTo>
                <a:close/>
                <a:moveTo>
                  <a:pt x="9425004" y="0"/>
                </a:moveTo>
                <a:cubicBezTo>
                  <a:pt x="9474940" y="0"/>
                  <a:pt x="9515477" y="40535"/>
                  <a:pt x="9515477" y="90496"/>
                </a:cubicBezTo>
                <a:cubicBezTo>
                  <a:pt x="9515477" y="140456"/>
                  <a:pt x="9474940" y="180966"/>
                  <a:pt x="9425004" y="180966"/>
                </a:cubicBezTo>
                <a:cubicBezTo>
                  <a:pt x="9375060" y="180966"/>
                  <a:pt x="9334500" y="140456"/>
                  <a:pt x="9334500" y="90496"/>
                </a:cubicBezTo>
                <a:cubicBezTo>
                  <a:pt x="9334500" y="40535"/>
                  <a:pt x="9375060" y="0"/>
                  <a:pt x="9425004" y="0"/>
                </a:cubicBezTo>
                <a:close/>
              </a:path>
            </a:pathLst>
          </a:custGeom>
          <a:solidFill>
            <a:srgbClr val="EEEEEE"/>
          </a:solidFill>
          <a:ln w="3175">
            <a:solidFill>
              <a:srgbClr val="EEEEEE"/>
            </a:solidFill>
          </a:ln>
        </p:spPr>
        <p:txBody>
          <a:bodyPr wrap="square">
            <a:noAutofit/>
          </a:bodyPr>
          <a:lstStyle>
            <a:lvl1pPr>
              <a:defRPr baseline="0"/>
            </a:lvl1pPr>
          </a:lstStyle>
          <a:p>
            <a:pPr lvl="0"/>
            <a:r>
              <a:rPr lang="en-US" dirty="0"/>
              <a:t> </a:t>
            </a:r>
          </a:p>
        </p:txBody>
      </p:sp>
      <p:sp>
        <p:nvSpPr>
          <p:cNvPr id="9" name="AutoShape 7"/>
          <p:cNvSpPr>
            <a:spLocks/>
          </p:cNvSpPr>
          <p:nvPr/>
        </p:nvSpPr>
        <p:spPr bwMode="auto">
          <a:xfrm>
            <a:off x="3740150" y="2451100"/>
            <a:ext cx="60325" cy="36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15066" y="18404"/>
                </a:lnTo>
                <a:cubicBezTo>
                  <a:pt x="15066" y="18404"/>
                  <a:pt x="14154" y="21599"/>
                  <a:pt x="11451" y="21599"/>
                </a:cubicBezTo>
                <a:cubicBezTo>
                  <a:pt x="8897" y="21599"/>
                  <a:pt x="7509" y="18366"/>
                  <a:pt x="7509" y="18366"/>
                </a:cubicBezTo>
                <a:cubicBezTo>
                  <a:pt x="7509" y="18366"/>
                  <a:pt x="0" y="0"/>
                  <a:pt x="0" y="0"/>
                </a:cubicBezTo>
                <a:close/>
              </a:path>
            </a:pathLst>
          </a:custGeom>
          <a:solidFill>
            <a:srgbClr val="EEEEEE"/>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19050" tIns="19050" rIns="19050" bIns="1905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15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spTree>
    <p:extLst>
      <p:ext uri="{BB962C8B-B14F-4D97-AF65-F5344CB8AC3E}">
        <p14:creationId xmlns:p14="http://schemas.microsoft.com/office/powerpoint/2010/main" val="191172867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site placeholder 2">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659396" y="437074"/>
            <a:ext cx="3545394" cy="800219"/>
          </a:xfrm>
          <a:prstGeom prst="rect">
            <a:avLst/>
          </a:prstGeom>
        </p:spPr>
        <p:txBody>
          <a:bodyPr wrap="none">
            <a:spAutoFit/>
          </a:bodyPr>
          <a:lstStyle>
            <a:lvl1pPr>
              <a:defRPr>
                <a:solidFill>
                  <a:schemeClr val="tx1"/>
                </a:solidFill>
              </a:defRPr>
            </a:lvl1pPr>
          </a:lstStyle>
          <a:p>
            <a:r>
              <a:rPr lang="en-US" dirty="0"/>
              <a:t>Sample Title</a:t>
            </a:r>
          </a:p>
        </p:txBody>
      </p:sp>
      <p:sp>
        <p:nvSpPr>
          <p:cNvPr id="5" name="Picture Placeholder 4"/>
          <p:cNvSpPr>
            <a:spLocks noGrp="1"/>
          </p:cNvSpPr>
          <p:nvPr>
            <p:ph type="pic" sz="quarter" idx="14" hasCustomPrompt="1"/>
          </p:nvPr>
        </p:nvSpPr>
        <p:spPr>
          <a:xfrm>
            <a:off x="838200" y="2585235"/>
            <a:ext cx="5115233" cy="2594260"/>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txBody>
          <a:bodyPr wrap="square">
            <a:noAutofit/>
          </a:bodyPr>
          <a:lstStyle/>
          <a:p>
            <a:r>
              <a:rPr lang="en-US" dirty="0"/>
              <a:t> </a:t>
            </a:r>
          </a:p>
        </p:txBody>
      </p:sp>
      <p:sp>
        <p:nvSpPr>
          <p:cNvPr id="6" name="Picture Placeholder 5"/>
          <p:cNvSpPr>
            <a:spLocks noGrp="1"/>
          </p:cNvSpPr>
          <p:nvPr>
            <p:ph type="pic" sz="quarter" idx="15" hasCustomPrompt="1"/>
          </p:nvPr>
        </p:nvSpPr>
        <p:spPr>
          <a:xfrm>
            <a:off x="6238567" y="2585235"/>
            <a:ext cx="5115233" cy="2594260"/>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txBody>
          <a:bodyPr wrap="square">
            <a:noAutofit/>
          </a:bodyPr>
          <a:lstStyle/>
          <a:p>
            <a:r>
              <a:rPr lang="en-US" dirty="0"/>
              <a:t> </a:t>
            </a:r>
          </a:p>
        </p:txBody>
      </p:sp>
    </p:spTree>
    <p:extLst>
      <p:ext uri="{BB962C8B-B14F-4D97-AF65-F5344CB8AC3E}">
        <p14:creationId xmlns:p14="http://schemas.microsoft.com/office/powerpoint/2010/main" val="242503578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site placeholder 3">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659396" y="437074"/>
            <a:ext cx="3545394" cy="800219"/>
          </a:xfrm>
          <a:prstGeom prst="rect">
            <a:avLst/>
          </a:prstGeom>
        </p:spPr>
        <p:txBody>
          <a:bodyPr wrap="none">
            <a:spAutoFit/>
          </a:bodyPr>
          <a:lstStyle>
            <a:lvl1pPr>
              <a:defRPr>
                <a:solidFill>
                  <a:schemeClr val="tx1"/>
                </a:solidFill>
              </a:defRPr>
            </a:lvl1pPr>
          </a:lstStyle>
          <a:p>
            <a:r>
              <a:rPr lang="en-US" dirty="0"/>
              <a:t>Sample Title</a:t>
            </a:r>
          </a:p>
        </p:txBody>
      </p:sp>
      <p:sp>
        <p:nvSpPr>
          <p:cNvPr id="8" name="Picture Placeholder 5"/>
          <p:cNvSpPr>
            <a:spLocks noGrp="1"/>
          </p:cNvSpPr>
          <p:nvPr>
            <p:ph type="pic" sz="quarter" idx="14"/>
          </p:nvPr>
        </p:nvSpPr>
        <p:spPr>
          <a:xfrm>
            <a:off x="1371600" y="2177435"/>
            <a:ext cx="6336507" cy="3213646"/>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sp>
      <p:sp>
        <p:nvSpPr>
          <p:cNvPr id="9" name="Picture Placeholder 6"/>
          <p:cNvSpPr>
            <a:spLocks noGrp="1"/>
          </p:cNvSpPr>
          <p:nvPr>
            <p:ph type="pic" sz="quarter" idx="15"/>
          </p:nvPr>
        </p:nvSpPr>
        <p:spPr>
          <a:xfrm>
            <a:off x="7937501" y="1785870"/>
            <a:ext cx="2959100" cy="1506781"/>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sp>
      <p:sp>
        <p:nvSpPr>
          <p:cNvPr id="10" name="Picture Placeholder 7"/>
          <p:cNvSpPr>
            <a:spLocks noGrp="1"/>
          </p:cNvSpPr>
          <p:nvPr>
            <p:ph type="pic" sz="quarter" idx="16"/>
          </p:nvPr>
        </p:nvSpPr>
        <p:spPr>
          <a:xfrm>
            <a:off x="7950994" y="3902309"/>
            <a:ext cx="2959100" cy="1500748"/>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sp>
    </p:spTree>
    <p:extLst>
      <p:ext uri="{BB962C8B-B14F-4D97-AF65-F5344CB8AC3E}">
        <p14:creationId xmlns:p14="http://schemas.microsoft.com/office/powerpoint/2010/main" val="199881831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site placeholder 4">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659396" y="437074"/>
            <a:ext cx="3545394" cy="800219"/>
          </a:xfrm>
          <a:prstGeom prst="rect">
            <a:avLst/>
          </a:prstGeom>
        </p:spPr>
        <p:txBody>
          <a:bodyPr wrap="none">
            <a:spAutoFit/>
          </a:bodyPr>
          <a:lstStyle>
            <a:lvl1pPr>
              <a:defRPr>
                <a:solidFill>
                  <a:schemeClr val="tx1"/>
                </a:solidFill>
              </a:defRPr>
            </a:lvl1pPr>
          </a:lstStyle>
          <a:p>
            <a:r>
              <a:rPr lang="en-US" dirty="0"/>
              <a:t>Sample Title</a:t>
            </a:r>
          </a:p>
        </p:txBody>
      </p:sp>
      <p:sp>
        <p:nvSpPr>
          <p:cNvPr id="4" name="Picture Placeholder 3"/>
          <p:cNvSpPr>
            <a:spLocks noGrp="1"/>
          </p:cNvSpPr>
          <p:nvPr>
            <p:ph type="pic" sz="quarter" idx="10" hasCustomPrompt="1"/>
          </p:nvPr>
        </p:nvSpPr>
        <p:spPr>
          <a:xfrm>
            <a:off x="5232400" y="2324100"/>
            <a:ext cx="1757363" cy="3121025"/>
          </a:xfrm>
          <a:prstGeom prst="rect">
            <a:avLst/>
          </a:prstGeom>
        </p:spPr>
        <p:txBody>
          <a:bodyPr/>
          <a:lstStyle/>
          <a:p>
            <a:r>
              <a:rPr lang="en-US" dirty="0"/>
              <a:t> </a:t>
            </a:r>
          </a:p>
        </p:txBody>
      </p:sp>
    </p:spTree>
    <p:extLst>
      <p:ext uri="{BB962C8B-B14F-4D97-AF65-F5344CB8AC3E}">
        <p14:creationId xmlns:p14="http://schemas.microsoft.com/office/powerpoint/2010/main" val="203683428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site placeholder 5">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659396" y="437074"/>
            <a:ext cx="3545394" cy="800219"/>
          </a:xfrm>
          <a:prstGeom prst="rect">
            <a:avLst/>
          </a:prstGeom>
        </p:spPr>
        <p:txBody>
          <a:bodyPr wrap="none">
            <a:spAutoFit/>
          </a:bodyPr>
          <a:lstStyle>
            <a:lvl1pPr>
              <a:defRPr>
                <a:solidFill>
                  <a:schemeClr val="tx1"/>
                </a:solidFill>
              </a:defRPr>
            </a:lvl1pPr>
          </a:lstStyle>
          <a:p>
            <a:r>
              <a:rPr lang="en-US" dirty="0"/>
              <a:t>Sample Title</a:t>
            </a:r>
          </a:p>
        </p:txBody>
      </p:sp>
      <p:sp>
        <p:nvSpPr>
          <p:cNvPr id="4" name="Picture Placeholder 3"/>
          <p:cNvSpPr>
            <a:spLocks noGrp="1"/>
          </p:cNvSpPr>
          <p:nvPr>
            <p:ph type="pic" sz="quarter" idx="10" hasCustomPrompt="1"/>
          </p:nvPr>
        </p:nvSpPr>
        <p:spPr>
          <a:xfrm>
            <a:off x="6292953" y="2324100"/>
            <a:ext cx="1757363" cy="3121025"/>
          </a:xfrm>
          <a:prstGeom prst="rect">
            <a:avLst/>
          </a:prstGeom>
        </p:spPr>
        <p:txBody>
          <a:bodyPr/>
          <a:lstStyle/>
          <a:p>
            <a:r>
              <a:rPr lang="en-US" dirty="0"/>
              <a:t> </a:t>
            </a:r>
          </a:p>
        </p:txBody>
      </p:sp>
      <p:sp>
        <p:nvSpPr>
          <p:cNvPr id="5" name="Picture Placeholder 3"/>
          <p:cNvSpPr>
            <a:spLocks noGrp="1"/>
          </p:cNvSpPr>
          <p:nvPr>
            <p:ph type="pic" sz="quarter" idx="11" hasCustomPrompt="1"/>
          </p:nvPr>
        </p:nvSpPr>
        <p:spPr>
          <a:xfrm>
            <a:off x="4106013" y="2324100"/>
            <a:ext cx="1757363" cy="3121025"/>
          </a:xfrm>
          <a:prstGeom prst="rect">
            <a:avLst/>
          </a:prstGeom>
        </p:spPr>
        <p:txBody>
          <a:bodyPr/>
          <a:lstStyle/>
          <a:p>
            <a:r>
              <a:rPr lang="en-US" dirty="0"/>
              <a:t> </a:t>
            </a:r>
          </a:p>
        </p:txBody>
      </p:sp>
    </p:spTree>
    <p:extLst>
      <p:ext uri="{BB962C8B-B14F-4D97-AF65-F5344CB8AC3E}">
        <p14:creationId xmlns:p14="http://schemas.microsoft.com/office/powerpoint/2010/main" val="422487441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site placeholder 7">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659396" y="437074"/>
            <a:ext cx="3545394" cy="800219"/>
          </a:xfrm>
          <a:prstGeom prst="rect">
            <a:avLst/>
          </a:prstGeom>
        </p:spPr>
        <p:txBody>
          <a:bodyPr wrap="none">
            <a:spAutoFit/>
          </a:bodyPr>
          <a:lstStyle>
            <a:lvl1pPr>
              <a:defRPr>
                <a:solidFill>
                  <a:schemeClr val="tx1"/>
                </a:solidFill>
              </a:defRPr>
            </a:lvl1pPr>
          </a:lstStyle>
          <a:p>
            <a:r>
              <a:rPr lang="en-US" dirty="0"/>
              <a:t>Sample Title</a:t>
            </a:r>
          </a:p>
        </p:txBody>
      </p:sp>
      <p:sp>
        <p:nvSpPr>
          <p:cNvPr id="4" name="Picture Placeholder 3"/>
          <p:cNvSpPr>
            <a:spLocks noGrp="1"/>
          </p:cNvSpPr>
          <p:nvPr>
            <p:ph type="pic" sz="quarter" idx="10" hasCustomPrompt="1"/>
          </p:nvPr>
        </p:nvSpPr>
        <p:spPr>
          <a:xfrm>
            <a:off x="7244080" y="2324100"/>
            <a:ext cx="1757363" cy="3121025"/>
          </a:xfrm>
          <a:prstGeom prst="rect">
            <a:avLst/>
          </a:prstGeom>
        </p:spPr>
        <p:txBody>
          <a:bodyPr/>
          <a:lstStyle/>
          <a:p>
            <a:r>
              <a:rPr lang="en-US" dirty="0"/>
              <a:t> </a:t>
            </a:r>
          </a:p>
        </p:txBody>
      </p:sp>
      <p:sp>
        <p:nvSpPr>
          <p:cNvPr id="5" name="Picture Placeholder 3"/>
          <p:cNvSpPr>
            <a:spLocks noGrp="1"/>
          </p:cNvSpPr>
          <p:nvPr>
            <p:ph type="pic" sz="quarter" idx="11" hasCustomPrompt="1"/>
          </p:nvPr>
        </p:nvSpPr>
        <p:spPr>
          <a:xfrm>
            <a:off x="5057140" y="2324100"/>
            <a:ext cx="1757363" cy="3121025"/>
          </a:xfrm>
          <a:prstGeom prst="rect">
            <a:avLst/>
          </a:prstGeom>
        </p:spPr>
        <p:txBody>
          <a:bodyPr/>
          <a:lstStyle/>
          <a:p>
            <a:r>
              <a:rPr lang="en-US" dirty="0"/>
              <a:t> </a:t>
            </a:r>
          </a:p>
        </p:txBody>
      </p:sp>
      <p:sp>
        <p:nvSpPr>
          <p:cNvPr id="6" name="Picture Placeholder 3"/>
          <p:cNvSpPr>
            <a:spLocks noGrp="1"/>
          </p:cNvSpPr>
          <p:nvPr>
            <p:ph type="pic" sz="quarter" idx="12" hasCustomPrompt="1"/>
          </p:nvPr>
        </p:nvSpPr>
        <p:spPr>
          <a:xfrm>
            <a:off x="2870200" y="2324100"/>
            <a:ext cx="1757363" cy="3121025"/>
          </a:xfrm>
          <a:prstGeom prst="rect">
            <a:avLst/>
          </a:prstGeom>
        </p:spPr>
        <p:txBody>
          <a:bodyPr/>
          <a:lstStyle/>
          <a:p>
            <a:r>
              <a:rPr lang="en-US" dirty="0"/>
              <a:t> </a:t>
            </a:r>
          </a:p>
        </p:txBody>
      </p:sp>
    </p:spTree>
    <p:extLst>
      <p:ext uri="{BB962C8B-B14F-4D97-AF65-F5344CB8AC3E}">
        <p14:creationId xmlns:p14="http://schemas.microsoft.com/office/powerpoint/2010/main" val="257315582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4371258" y="-7132"/>
            <a:ext cx="7820742" cy="6865132"/>
          </a:xfrm>
          <a:custGeom>
            <a:avLst/>
            <a:gdLst>
              <a:gd name="connsiteX0" fmla="*/ 15641484 w 15641484"/>
              <a:gd name="connsiteY0" fmla="*/ 0 h 13730264"/>
              <a:gd name="connsiteX1" fmla="*/ 15641484 w 15641484"/>
              <a:gd name="connsiteY1" fmla="*/ 13730264 h 13730264"/>
              <a:gd name="connsiteX2" fmla="*/ 0 w 15641484"/>
              <a:gd name="connsiteY2" fmla="*/ 13730264 h 13730264"/>
              <a:gd name="connsiteX3" fmla="*/ 6713211 w 15641484"/>
              <a:gd name="connsiteY3" fmla="*/ 14671 h 13730264"/>
            </a:gdLst>
            <a:ahLst/>
            <a:cxnLst>
              <a:cxn ang="0">
                <a:pos x="connsiteX0" y="connsiteY0"/>
              </a:cxn>
              <a:cxn ang="0">
                <a:pos x="connsiteX1" y="connsiteY1"/>
              </a:cxn>
              <a:cxn ang="0">
                <a:pos x="connsiteX2" y="connsiteY2"/>
              </a:cxn>
              <a:cxn ang="0">
                <a:pos x="connsiteX3" y="connsiteY3"/>
              </a:cxn>
            </a:cxnLst>
            <a:rect l="l" t="t" r="r" b="b"/>
            <a:pathLst>
              <a:path w="15641484" h="13730264">
                <a:moveTo>
                  <a:pt x="15641484" y="0"/>
                </a:moveTo>
                <a:lnTo>
                  <a:pt x="15641484" y="13730264"/>
                </a:lnTo>
                <a:lnTo>
                  <a:pt x="0" y="13730264"/>
                </a:lnTo>
                <a:lnTo>
                  <a:pt x="6713211" y="14671"/>
                </a:lnTo>
                <a:close/>
              </a:path>
            </a:pathLst>
          </a:cu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25400" tIns="25400" rIns="25400" bIns="25400" numCol="1" spcCol="0" rtlCol="0" fromWordArt="0" anchor="ctr" anchorCtr="0" forceAA="0" compatLnSpc="1">
            <a:prstTxWarp prst="textNoShape">
              <a:avLst/>
            </a:prstTxWarp>
            <a:noAutofit/>
          </a:bodyPr>
          <a:lstStyle/>
          <a:p>
            <a:pPr marL="171450" marR="0" lvl="0" indent="0" eaLnBrk="1" latinLnBrk="0">
              <a:lnSpc>
                <a:spcPct val="100000"/>
              </a:lnSpc>
              <a:buClrTx/>
              <a:buSzTx/>
              <a:buFontTx/>
              <a:buNone/>
              <a:tabLst/>
            </a:pPr>
            <a:endParaRPr kumimoji="0" lang="en-US" sz="900" b="0" i="0" u="none" strike="noStrike" cap="none" normalizeH="0" baseline="0" dirty="0">
              <a:ln>
                <a:noFill/>
              </a:ln>
              <a:effectLst/>
              <a:latin typeface="+mj-lt"/>
              <a:cs typeface="Arial" panose="020B0604020202020204" pitchFamily="34" charset="0"/>
            </a:endParaRPr>
          </a:p>
        </p:txBody>
      </p:sp>
    </p:spTree>
    <p:extLst>
      <p:ext uri="{BB962C8B-B14F-4D97-AF65-F5344CB8AC3E}">
        <p14:creationId xmlns:p14="http://schemas.microsoft.com/office/powerpoint/2010/main" val="3443999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B0B00A-BB54-40E8-9525-21A950AF2A5F}"/>
              </a:ext>
            </a:extLst>
          </p:cNvPr>
          <p:cNvSpPr>
            <a:spLocks noGrp="1"/>
          </p:cNvSpPr>
          <p:nvPr>
            <p:ph type="dt" sz="half" idx="10"/>
          </p:nvPr>
        </p:nvSpPr>
        <p:spPr/>
        <p:txBody>
          <a:bodyPr/>
          <a:lstStyle/>
          <a:p>
            <a:fld id="{EC858AA3-F656-4A13-B015-B2D21B971D69}" type="datetimeFigureOut">
              <a:rPr lang="en-FI" smtClean="0"/>
              <a:t>19/10/2019</a:t>
            </a:fld>
            <a:endParaRPr lang="en-FI"/>
          </a:p>
        </p:txBody>
      </p:sp>
      <p:sp>
        <p:nvSpPr>
          <p:cNvPr id="3" name="Footer Placeholder 2">
            <a:extLst>
              <a:ext uri="{FF2B5EF4-FFF2-40B4-BE49-F238E27FC236}">
                <a16:creationId xmlns:a16="http://schemas.microsoft.com/office/drawing/2014/main" id="{1602993A-7E3B-4A2F-8892-AE869C9D77E5}"/>
              </a:ext>
            </a:extLst>
          </p:cNvPr>
          <p:cNvSpPr>
            <a:spLocks noGrp="1"/>
          </p:cNvSpPr>
          <p:nvPr>
            <p:ph type="ftr" sz="quarter" idx="11"/>
          </p:nvPr>
        </p:nvSpPr>
        <p:spPr/>
        <p:txBody>
          <a:bodyPr/>
          <a:lstStyle/>
          <a:p>
            <a:endParaRPr lang="en-FI"/>
          </a:p>
        </p:txBody>
      </p:sp>
      <p:sp>
        <p:nvSpPr>
          <p:cNvPr id="4" name="Slide Number Placeholder 3">
            <a:extLst>
              <a:ext uri="{FF2B5EF4-FFF2-40B4-BE49-F238E27FC236}">
                <a16:creationId xmlns:a16="http://schemas.microsoft.com/office/drawing/2014/main" id="{3ECBA0F1-93FF-4292-9638-AF7B3D44F869}"/>
              </a:ext>
            </a:extLst>
          </p:cNvPr>
          <p:cNvSpPr>
            <a:spLocks noGrp="1"/>
          </p:cNvSpPr>
          <p:nvPr>
            <p:ph type="sldNum" sz="quarter" idx="12"/>
          </p:nvPr>
        </p:nvSpPr>
        <p:spPr/>
        <p:txBody>
          <a:bodyPr/>
          <a:lstStyle/>
          <a:p>
            <a:fld id="{709CE63A-5775-4984-9288-266128FCEBB2}" type="slidenum">
              <a:rPr lang="en-FI" smtClean="0"/>
              <a:t>‹#›</a:t>
            </a:fld>
            <a:endParaRPr lang="en-FI"/>
          </a:p>
        </p:txBody>
      </p:sp>
    </p:spTree>
    <p:extLst>
      <p:ext uri="{BB962C8B-B14F-4D97-AF65-F5344CB8AC3E}">
        <p14:creationId xmlns:p14="http://schemas.microsoft.com/office/powerpoint/2010/main" val="385035018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itle middle">
    <p:spTree>
      <p:nvGrpSpPr>
        <p:cNvPr id="1" name=""/>
        <p:cNvGrpSpPr/>
        <p:nvPr/>
      </p:nvGrpSpPr>
      <p:grpSpPr>
        <a:xfrm>
          <a:off x="0" y="0"/>
          <a:ext cx="0" cy="0"/>
          <a:chOff x="0" y="0"/>
          <a:chExt cx="0" cy="0"/>
        </a:xfrm>
      </p:grpSpPr>
      <p:sp>
        <p:nvSpPr>
          <p:cNvPr id="5" name="Freeform 4"/>
          <p:cNvSpPr>
            <a:spLocks/>
          </p:cNvSpPr>
          <p:nvPr userDrawn="1"/>
        </p:nvSpPr>
        <p:spPr bwMode="auto">
          <a:xfrm>
            <a:off x="4371258" y="-7132"/>
            <a:ext cx="7820742" cy="6865132"/>
          </a:xfrm>
          <a:custGeom>
            <a:avLst/>
            <a:gdLst>
              <a:gd name="connsiteX0" fmla="*/ 15641484 w 15641484"/>
              <a:gd name="connsiteY0" fmla="*/ 0 h 13730264"/>
              <a:gd name="connsiteX1" fmla="*/ 15641484 w 15641484"/>
              <a:gd name="connsiteY1" fmla="*/ 13730264 h 13730264"/>
              <a:gd name="connsiteX2" fmla="*/ 0 w 15641484"/>
              <a:gd name="connsiteY2" fmla="*/ 13730264 h 13730264"/>
              <a:gd name="connsiteX3" fmla="*/ 6713211 w 15641484"/>
              <a:gd name="connsiteY3" fmla="*/ 14671 h 13730264"/>
            </a:gdLst>
            <a:ahLst/>
            <a:cxnLst>
              <a:cxn ang="0">
                <a:pos x="connsiteX0" y="connsiteY0"/>
              </a:cxn>
              <a:cxn ang="0">
                <a:pos x="connsiteX1" y="connsiteY1"/>
              </a:cxn>
              <a:cxn ang="0">
                <a:pos x="connsiteX2" y="connsiteY2"/>
              </a:cxn>
              <a:cxn ang="0">
                <a:pos x="connsiteX3" y="connsiteY3"/>
              </a:cxn>
            </a:cxnLst>
            <a:rect l="l" t="t" r="r" b="b"/>
            <a:pathLst>
              <a:path w="15641484" h="13730264">
                <a:moveTo>
                  <a:pt x="15641484" y="0"/>
                </a:moveTo>
                <a:lnTo>
                  <a:pt x="15641484" y="13730264"/>
                </a:lnTo>
                <a:lnTo>
                  <a:pt x="0" y="13730264"/>
                </a:lnTo>
                <a:lnTo>
                  <a:pt x="6713211" y="14671"/>
                </a:lnTo>
                <a:close/>
              </a:path>
            </a:pathLst>
          </a:cu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25400" tIns="25400" rIns="25400" bIns="25400" numCol="1" spcCol="0" rtlCol="0" fromWordArt="0" anchor="ctr" anchorCtr="0" forceAA="0" compatLnSpc="1">
            <a:prstTxWarp prst="textNoShape">
              <a:avLst/>
            </a:prstTxWarp>
            <a:noAutofit/>
          </a:bodyPr>
          <a:lstStyle/>
          <a:p>
            <a:pPr marL="171450" marR="0" lvl="0" indent="0" eaLnBrk="1" latinLnBrk="0">
              <a:lnSpc>
                <a:spcPct val="100000"/>
              </a:lnSpc>
              <a:buClrTx/>
              <a:buSzTx/>
              <a:buFontTx/>
              <a:buNone/>
              <a:tabLst/>
            </a:pPr>
            <a:endParaRPr kumimoji="0" lang="en-US" sz="900" b="0" i="0" u="none" strike="noStrike" cap="none" normalizeH="0" baseline="0" dirty="0">
              <a:ln>
                <a:noFill/>
              </a:ln>
              <a:effectLst/>
              <a:latin typeface="+mj-lt"/>
              <a:cs typeface="Arial" panose="020B0604020202020204" pitchFamily="34" charset="0"/>
            </a:endParaRPr>
          </a:p>
        </p:txBody>
      </p:sp>
      <p:sp>
        <p:nvSpPr>
          <p:cNvPr id="8" name="Tytuł 7"/>
          <p:cNvSpPr>
            <a:spLocks noGrp="1"/>
          </p:cNvSpPr>
          <p:nvPr>
            <p:ph type="title" hasCustomPrompt="1"/>
          </p:nvPr>
        </p:nvSpPr>
        <p:spPr>
          <a:xfrm>
            <a:off x="3072291" y="3899778"/>
            <a:ext cx="6046204" cy="800219"/>
          </a:xfrm>
          <a:prstGeom prst="rect">
            <a:avLst/>
          </a:prstGeom>
        </p:spPr>
        <p:txBody>
          <a:bodyPr wrap="square">
            <a:spAutoFit/>
          </a:bodyPr>
          <a:lstStyle>
            <a:lvl1pPr algn="ctr">
              <a:defRPr baseline="0">
                <a:solidFill>
                  <a:schemeClr val="tx1"/>
                </a:solidFill>
              </a:defRPr>
            </a:lvl1pPr>
          </a:lstStyle>
          <a:p>
            <a:r>
              <a:rPr lang="pl-PL" dirty="0"/>
              <a:t>Timelines &amp; Planning</a:t>
            </a:r>
            <a:endParaRPr lang="en-US" dirty="0"/>
          </a:p>
        </p:txBody>
      </p:sp>
      <p:sp>
        <p:nvSpPr>
          <p:cNvPr id="12" name="Text Placeholder 11"/>
          <p:cNvSpPr>
            <a:spLocks noGrp="1"/>
          </p:cNvSpPr>
          <p:nvPr>
            <p:ph type="body" sz="quarter" idx="10" hasCustomPrompt="1"/>
          </p:nvPr>
        </p:nvSpPr>
        <p:spPr>
          <a:xfrm>
            <a:off x="4732503" y="4660974"/>
            <a:ext cx="2419350" cy="438150"/>
          </a:xfrm>
          <a:prstGeom prst="rect">
            <a:avLst/>
          </a:prstGeom>
        </p:spPr>
        <p:txBody>
          <a:bodyPr/>
          <a:lstStyle>
            <a:lvl1pPr marL="0" marR="0" indent="0" algn="ctr" defTabSz="228600" rtl="0" eaLnBrk="1" fontAlgn="base" latinLnBrk="0" hangingPunct="0">
              <a:lnSpc>
                <a:spcPct val="100000"/>
              </a:lnSpc>
              <a:spcBef>
                <a:spcPct val="0"/>
              </a:spcBef>
              <a:spcAft>
                <a:spcPct val="0"/>
              </a:spcAft>
              <a:buClrTx/>
              <a:buSzTx/>
              <a:buFontTx/>
              <a:buNone/>
              <a:tabLst/>
              <a:defRPr sz="2200">
                <a:solidFill>
                  <a:schemeClr val="tx1"/>
                </a:solidFill>
                <a:latin typeface="Lato Regular" panose="020F0502020204030203" pitchFamily="34" charset="0"/>
              </a:defRPr>
            </a:lvl1pPr>
          </a:lstStyle>
          <a:p>
            <a:pPr marL="0" marR="0" lvl="0" indent="0" algn="l" defTabSz="228600" rtl="0" eaLnBrk="1" fontAlgn="base" latinLnBrk="0" hangingPunct="0">
              <a:lnSpc>
                <a:spcPct val="100000"/>
              </a:lnSpc>
              <a:spcBef>
                <a:spcPct val="0"/>
              </a:spcBef>
              <a:spcAft>
                <a:spcPct val="0"/>
              </a:spcAft>
              <a:buClrTx/>
              <a:buSzTx/>
              <a:buFontTx/>
              <a:buNone/>
              <a:tabLst/>
              <a:defRPr/>
            </a:pPr>
            <a:r>
              <a:rPr lang="pl-PL" sz="2200" b="0" dirty="0">
                <a:latin typeface="Lato Regular" panose="020F0502020204030203" pitchFamily="34" charset="0"/>
              </a:rPr>
              <a:t>Pitch Deck Edition</a:t>
            </a:r>
            <a:endParaRPr lang="en-US" sz="2200" b="0" dirty="0">
              <a:latin typeface="Lato Regular" panose="020F0502020204030203" pitchFamily="34" charset="0"/>
            </a:endParaRPr>
          </a:p>
        </p:txBody>
      </p:sp>
    </p:spTree>
    <p:extLst>
      <p:ext uri="{BB962C8B-B14F-4D97-AF65-F5344CB8AC3E}">
        <p14:creationId xmlns:p14="http://schemas.microsoft.com/office/powerpoint/2010/main" val="162649534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icon-pack-bg">
    <p:bg>
      <p:bgPr>
        <a:solidFill>
          <a:srgbClr val="7D3C65"/>
        </a:solidFill>
        <a:effectLst/>
      </p:bgPr>
    </p:bg>
    <p:spTree>
      <p:nvGrpSpPr>
        <p:cNvPr id="1" name=""/>
        <p:cNvGrpSpPr/>
        <p:nvPr/>
      </p:nvGrpSpPr>
      <p:grpSpPr>
        <a:xfrm>
          <a:off x="0" y="0"/>
          <a:ext cx="0" cy="0"/>
          <a:chOff x="0" y="0"/>
          <a:chExt cx="0" cy="0"/>
        </a:xfrm>
      </p:grpSpPr>
      <p:sp>
        <p:nvSpPr>
          <p:cNvPr id="2" name="Shape 2"/>
          <p:cNvSpPr/>
          <p:nvPr userDrawn="1"/>
        </p:nvSpPr>
        <p:spPr>
          <a:xfrm>
            <a:off x="4329840" y="-1"/>
            <a:ext cx="7862160" cy="6858001"/>
          </a:xfrm>
          <a:custGeom>
            <a:avLst/>
            <a:gdLst/>
            <a:ahLst/>
            <a:cxnLst>
              <a:cxn ang="0">
                <a:pos x="wd2" y="hd2"/>
              </a:cxn>
              <a:cxn ang="5400000">
                <a:pos x="wd2" y="hd2"/>
              </a:cxn>
              <a:cxn ang="10800000">
                <a:pos x="wd2" y="hd2"/>
              </a:cxn>
              <a:cxn ang="16200000">
                <a:pos x="wd2" y="hd2"/>
              </a:cxn>
            </a:cxnLst>
            <a:rect l="0" t="0" r="r" b="b"/>
            <a:pathLst>
              <a:path w="21600" h="21600" extrusionOk="0">
                <a:moveTo>
                  <a:pt x="9247" y="23"/>
                </a:moveTo>
                <a:lnTo>
                  <a:pt x="21530" y="0"/>
                </a:lnTo>
                <a:lnTo>
                  <a:pt x="21600" y="21600"/>
                </a:lnTo>
                <a:lnTo>
                  <a:pt x="0" y="21548"/>
                </a:lnTo>
                <a:lnTo>
                  <a:pt x="9247" y="23"/>
                </a:lnTo>
                <a:close/>
              </a:path>
            </a:pathLst>
          </a:cu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25400" tIns="25400" rIns="25400" bIns="25400" numCol="1" spcCol="0" rtlCol="0" fromWordArt="0" anchor="ctr" anchorCtr="0" forceAA="0" compatLnSpc="1">
            <a:prstTxWarp prst="textNoShape">
              <a:avLst/>
            </a:prstTxWarp>
            <a:noAutofit/>
          </a:bodyPr>
          <a:lstStyle/>
          <a:p>
            <a:pPr marL="171450" marR="0" lvl="0" indent="0" eaLnBrk="1" latinLnBrk="0">
              <a:lnSpc>
                <a:spcPct val="100000"/>
              </a:lnSpc>
              <a:buClrTx/>
              <a:buSzTx/>
              <a:buFontTx/>
              <a:buNone/>
              <a:tabLst/>
            </a:pPr>
            <a:endParaRPr kumimoji="0" sz="900" b="0" i="0" u="none" strike="noStrike" cap="none" normalizeH="0" baseline="0" dirty="0">
              <a:ln>
                <a:noFill/>
              </a:ln>
              <a:effectLst/>
              <a:latin typeface="+mj-lt"/>
              <a:cs typeface="Arial" panose="020B0604020202020204" pitchFamily="34" charset="0"/>
            </a:endParaRPr>
          </a:p>
        </p:txBody>
      </p:sp>
    </p:spTree>
    <p:extLst>
      <p:ext uri="{BB962C8B-B14F-4D97-AF65-F5344CB8AC3E}">
        <p14:creationId xmlns:p14="http://schemas.microsoft.com/office/powerpoint/2010/main" val="146602742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title_slide">
    <p:spTree>
      <p:nvGrpSpPr>
        <p:cNvPr id="1" name=""/>
        <p:cNvGrpSpPr/>
        <p:nvPr/>
      </p:nvGrpSpPr>
      <p:grpSpPr>
        <a:xfrm>
          <a:off x="0" y="0"/>
          <a:ext cx="0" cy="0"/>
          <a:chOff x="0" y="0"/>
          <a:chExt cx="0" cy="0"/>
        </a:xfrm>
      </p:grpSpPr>
      <p:sp>
        <p:nvSpPr>
          <p:cNvPr id="6" name="Symbol zastępczy tekstu 3"/>
          <p:cNvSpPr>
            <a:spLocks noGrp="1"/>
          </p:cNvSpPr>
          <p:nvPr>
            <p:ph type="body" sz="quarter" idx="10" hasCustomPrompt="1"/>
          </p:nvPr>
        </p:nvSpPr>
        <p:spPr>
          <a:xfrm>
            <a:off x="814523" y="3573400"/>
            <a:ext cx="3948393" cy="540184"/>
          </a:xfrm>
          <a:prstGeom prst="rect">
            <a:avLst/>
          </a:prstGeom>
        </p:spPr>
        <p:txBody>
          <a:bodyPr>
            <a:noAutofit/>
          </a:bodyPr>
          <a:lstStyle>
            <a:lvl1pPr algn="l">
              <a:defRPr sz="2200" b="0" baseline="0">
                <a:solidFill>
                  <a:schemeClr val="tx1">
                    <a:alpha val="95000"/>
                  </a:schemeClr>
                </a:solidFill>
                <a:latin typeface="+mn-lt"/>
              </a:defRPr>
            </a:lvl1pPr>
            <a:lvl2pPr algn="ctr">
              <a:defRPr/>
            </a:lvl2pPr>
            <a:lvl3pPr algn="ctr">
              <a:defRPr/>
            </a:lvl3pPr>
            <a:lvl4pPr algn="ctr">
              <a:defRPr/>
            </a:lvl4pPr>
            <a:lvl5pPr algn="ctr">
              <a:defRPr/>
            </a:lvl5pPr>
          </a:lstStyle>
          <a:p>
            <a:pPr lvl="0"/>
            <a:r>
              <a:rPr lang="pl-PL" dirty="0"/>
              <a:t>Sample Subtitle</a:t>
            </a:r>
          </a:p>
        </p:txBody>
      </p:sp>
      <p:sp>
        <p:nvSpPr>
          <p:cNvPr id="9" name="Tytuł 8"/>
          <p:cNvSpPr>
            <a:spLocks noGrp="1"/>
          </p:cNvSpPr>
          <p:nvPr>
            <p:ph type="title" hasCustomPrompt="1"/>
          </p:nvPr>
        </p:nvSpPr>
        <p:spPr>
          <a:xfrm>
            <a:off x="821047" y="2819348"/>
            <a:ext cx="3433568" cy="800219"/>
          </a:xfrm>
          <a:prstGeom prst="rect">
            <a:avLst/>
          </a:prstGeom>
        </p:spPr>
        <p:txBody>
          <a:bodyPr wrap="none">
            <a:spAutoFit/>
          </a:bodyPr>
          <a:lstStyle>
            <a:lvl1pPr algn="ctr">
              <a:defRPr b="0" baseline="0">
                <a:solidFill>
                  <a:schemeClr val="tx1">
                    <a:alpha val="95000"/>
                  </a:schemeClr>
                </a:solidFill>
                <a:latin typeface="Aleo bold" panose="020F0802020204030203" pitchFamily="34" charset="0"/>
              </a:defRPr>
            </a:lvl1pPr>
          </a:lstStyle>
          <a:p>
            <a:r>
              <a:rPr lang="pl-PL" dirty="0"/>
              <a:t>Sample Title</a:t>
            </a:r>
            <a:endParaRPr lang="en-US" dirty="0"/>
          </a:p>
        </p:txBody>
      </p:sp>
      <p:sp>
        <p:nvSpPr>
          <p:cNvPr id="8" name="AutoShape 1"/>
          <p:cNvSpPr>
            <a:spLocks/>
          </p:cNvSpPr>
          <p:nvPr userDrawn="1"/>
        </p:nvSpPr>
        <p:spPr bwMode="auto">
          <a:xfrm>
            <a:off x="4329906" y="0"/>
            <a:ext cx="7862094" cy="6900069"/>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46" y="23"/>
                </a:moveTo>
                <a:lnTo>
                  <a:pt x="21530" y="0"/>
                </a:lnTo>
                <a:lnTo>
                  <a:pt x="21600" y="21600"/>
                </a:lnTo>
                <a:lnTo>
                  <a:pt x="0" y="21547"/>
                </a:lnTo>
                <a:lnTo>
                  <a:pt x="9246" y="23"/>
                </a:lnTo>
                <a:close/>
              </a:path>
            </a:pathLst>
          </a:cu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25400" tIns="25400" rIns="25400" bIns="25400" numCol="1" spcCol="0" rtlCol="0" fromWordArt="0" anchor="ctr" anchorCtr="0" forceAA="0" compatLnSpc="1">
            <a:prstTxWarp prst="textNoShape">
              <a:avLst/>
            </a:prstTxWarp>
            <a:noAutofit/>
          </a:bodyPr>
          <a:lstStyle/>
          <a:p>
            <a:pPr marL="171450" marR="0" lvl="0" indent="0" eaLnBrk="1" latinLnBrk="0">
              <a:lnSpc>
                <a:spcPct val="100000"/>
              </a:lnSpc>
              <a:buClrTx/>
              <a:buSzTx/>
              <a:buFontTx/>
              <a:buNone/>
              <a:tabLst/>
            </a:pPr>
            <a:endParaRPr kumimoji="0" lang="en-US" sz="900" b="0" i="0" u="none" strike="noStrike" cap="none" normalizeH="0" baseline="0" dirty="0">
              <a:ln>
                <a:noFill/>
              </a:ln>
              <a:effectLst/>
              <a:latin typeface="+mj-lt"/>
              <a:cs typeface="Arial" panose="020B0604020202020204" pitchFamily="34" charset="0"/>
            </a:endParaRPr>
          </a:p>
        </p:txBody>
      </p:sp>
    </p:spTree>
    <p:extLst>
      <p:ext uri="{BB962C8B-B14F-4D97-AF65-F5344CB8AC3E}">
        <p14:creationId xmlns:p14="http://schemas.microsoft.com/office/powerpoint/2010/main" val="158916601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custom bg 6">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659396" y="437074"/>
            <a:ext cx="3510513" cy="800219"/>
          </a:xfrm>
          <a:prstGeom prst="rect">
            <a:avLst/>
          </a:prstGeom>
        </p:spPr>
        <p:txBody>
          <a:bodyPr wrap="none">
            <a:spAutoFit/>
          </a:bodyPr>
          <a:lstStyle>
            <a:lvl1pPr>
              <a:defRPr b="0" spc="50" baseline="0">
                <a:solidFill>
                  <a:schemeClr val="tx1"/>
                </a:solidFill>
                <a:latin typeface="Aleo bold" panose="020F0802020204030203" pitchFamily="34" charset="0"/>
              </a:defRPr>
            </a:lvl1pPr>
          </a:lstStyle>
          <a:p>
            <a:r>
              <a:rPr lang="en-US" dirty="0"/>
              <a:t>Sample Title</a:t>
            </a:r>
          </a:p>
        </p:txBody>
      </p:sp>
      <p:sp>
        <p:nvSpPr>
          <p:cNvPr id="2" name="Rectangle 1"/>
          <p:cNvSpPr/>
          <p:nvPr userDrawn="1"/>
        </p:nvSpPr>
        <p:spPr bwMode="auto">
          <a:xfrm>
            <a:off x="0" y="2514600"/>
            <a:ext cx="12192000" cy="2261937"/>
          </a:xfrm>
          <a:prstGeom prst="rect">
            <a:avLst/>
          </a:pr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25400" tIns="25400" rIns="25400" bIns="25400" numCol="1" spcCol="0" rtlCol="0" fromWordArt="0" anchor="ctr" anchorCtr="0" forceAA="0" compatLnSpc="1">
            <a:prstTxWarp prst="textNoShape">
              <a:avLst/>
            </a:prstTxWarp>
            <a:noAutofit/>
          </a:bodyPr>
          <a:lstStyle/>
          <a:p>
            <a:pPr marL="171450" marR="0" indent="0" algn="ctr" defTabSz="412750" rtl="0" eaLnBrk="1" fontAlgn="base" latinLnBrk="0" hangingPunct="0">
              <a:lnSpc>
                <a:spcPct val="100000"/>
              </a:lnSpc>
              <a:spcBef>
                <a:spcPct val="0"/>
              </a:spcBef>
              <a:spcAft>
                <a:spcPct val="0"/>
              </a:spcAft>
              <a:buClrTx/>
              <a:buSzTx/>
              <a:buFontTx/>
              <a:buNone/>
              <a:tabLst/>
            </a:pPr>
            <a:endParaRPr kumimoji="0" lang="pl-PL" sz="2800" b="0" i="0" u="none" strike="noStrike" cap="none" normalizeH="0" baseline="0" dirty="0">
              <a:ln>
                <a:noFill/>
              </a:ln>
              <a:solidFill>
                <a:srgbClr val="000000"/>
              </a:solidFill>
              <a:effectLst/>
              <a:latin typeface="+mj-lt"/>
              <a:ea typeface="Gill Sans" charset="0"/>
              <a:cs typeface="Arial" panose="020B0604020202020204" pitchFamily="34" charset="0"/>
              <a:sym typeface="Gill Sans" charset="0"/>
            </a:endParaRPr>
          </a:p>
        </p:txBody>
      </p:sp>
    </p:spTree>
    <p:extLst>
      <p:ext uri="{BB962C8B-B14F-4D97-AF65-F5344CB8AC3E}">
        <p14:creationId xmlns:p14="http://schemas.microsoft.com/office/powerpoint/2010/main" val="82364396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1E29A-03C1-4F50-B3DB-F6797804D15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9B5B9E1-99B9-411A-A37A-D3FE638EF9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693B16-8154-4F43-9180-E0F5B78CF54D}"/>
              </a:ext>
            </a:extLst>
          </p:cNvPr>
          <p:cNvSpPr>
            <a:spLocks noGrp="1"/>
          </p:cNvSpPr>
          <p:nvPr>
            <p:ph type="dt" sz="half" idx="10"/>
          </p:nvPr>
        </p:nvSpPr>
        <p:spPr/>
        <p:txBody>
          <a:bodyPr/>
          <a:lstStyle/>
          <a:p>
            <a:fld id="{CCB1D1D1-4BD3-45E6-8FE4-A93D8D9FC51D}" type="datetimeFigureOut">
              <a:rPr lang="en-US" smtClean="0"/>
              <a:t>10/19/2019</a:t>
            </a:fld>
            <a:endParaRPr lang="en-US"/>
          </a:p>
        </p:txBody>
      </p:sp>
      <p:sp>
        <p:nvSpPr>
          <p:cNvPr id="5" name="Footer Placeholder 4">
            <a:extLst>
              <a:ext uri="{FF2B5EF4-FFF2-40B4-BE49-F238E27FC236}">
                <a16:creationId xmlns:a16="http://schemas.microsoft.com/office/drawing/2014/main" id="{896386A1-8658-4924-A34D-3DD7220624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7F56DD-89A6-48AE-9426-741DEE187625}"/>
              </a:ext>
            </a:extLst>
          </p:cNvPr>
          <p:cNvSpPr>
            <a:spLocks noGrp="1"/>
          </p:cNvSpPr>
          <p:nvPr>
            <p:ph type="sldNum" sz="quarter" idx="12"/>
          </p:nvPr>
        </p:nvSpPr>
        <p:spPr/>
        <p:txBody>
          <a:bodyPr/>
          <a:lstStyle/>
          <a:p>
            <a:fld id="{531489C6-5ECD-48DB-A03F-E375240209D8}" type="slidenum">
              <a:rPr lang="en-US" smtClean="0"/>
              <a:t>‹#›</a:t>
            </a:fld>
            <a:endParaRPr lang="en-US"/>
          </a:p>
        </p:txBody>
      </p:sp>
    </p:spTree>
    <p:extLst>
      <p:ext uri="{BB962C8B-B14F-4D97-AF65-F5344CB8AC3E}">
        <p14:creationId xmlns:p14="http://schemas.microsoft.com/office/powerpoint/2010/main" val="77909932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3303F-5CAD-403B-A831-B92F75D144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7DD037-10F8-4EED-B163-5564AABEDA8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740059-EDD0-44A8-BC9C-B12BA00E447A}"/>
              </a:ext>
            </a:extLst>
          </p:cNvPr>
          <p:cNvSpPr>
            <a:spLocks noGrp="1"/>
          </p:cNvSpPr>
          <p:nvPr>
            <p:ph type="dt" sz="half" idx="10"/>
          </p:nvPr>
        </p:nvSpPr>
        <p:spPr/>
        <p:txBody>
          <a:bodyPr/>
          <a:lstStyle/>
          <a:p>
            <a:fld id="{CCB1D1D1-4BD3-45E6-8FE4-A93D8D9FC51D}" type="datetimeFigureOut">
              <a:rPr lang="en-US" smtClean="0"/>
              <a:t>10/19/2019</a:t>
            </a:fld>
            <a:endParaRPr lang="en-US"/>
          </a:p>
        </p:txBody>
      </p:sp>
      <p:sp>
        <p:nvSpPr>
          <p:cNvPr id="5" name="Footer Placeholder 4">
            <a:extLst>
              <a:ext uri="{FF2B5EF4-FFF2-40B4-BE49-F238E27FC236}">
                <a16:creationId xmlns:a16="http://schemas.microsoft.com/office/drawing/2014/main" id="{FB3E49BE-54F1-4879-A138-CA97532BFE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E48AC4-44FF-4F68-8D6A-836A9A1F3824}"/>
              </a:ext>
            </a:extLst>
          </p:cNvPr>
          <p:cNvSpPr>
            <a:spLocks noGrp="1"/>
          </p:cNvSpPr>
          <p:nvPr>
            <p:ph type="sldNum" sz="quarter" idx="12"/>
          </p:nvPr>
        </p:nvSpPr>
        <p:spPr/>
        <p:txBody>
          <a:bodyPr/>
          <a:lstStyle/>
          <a:p>
            <a:fld id="{531489C6-5ECD-48DB-A03F-E375240209D8}" type="slidenum">
              <a:rPr lang="en-US" smtClean="0"/>
              <a:t>‹#›</a:t>
            </a:fld>
            <a:endParaRPr lang="en-US"/>
          </a:p>
        </p:txBody>
      </p:sp>
    </p:spTree>
    <p:extLst>
      <p:ext uri="{BB962C8B-B14F-4D97-AF65-F5344CB8AC3E}">
        <p14:creationId xmlns:p14="http://schemas.microsoft.com/office/powerpoint/2010/main" val="287886162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6AB45-C4E6-4D73-8AFE-A27B7B9DE5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3EF428-888C-45FD-A967-BC2ED49EE8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C3E4D0E-8DE3-446A-A79E-C082BA96CD1A}"/>
              </a:ext>
            </a:extLst>
          </p:cNvPr>
          <p:cNvSpPr>
            <a:spLocks noGrp="1"/>
          </p:cNvSpPr>
          <p:nvPr>
            <p:ph type="dt" sz="half" idx="10"/>
          </p:nvPr>
        </p:nvSpPr>
        <p:spPr/>
        <p:txBody>
          <a:bodyPr/>
          <a:lstStyle/>
          <a:p>
            <a:fld id="{CCB1D1D1-4BD3-45E6-8FE4-A93D8D9FC51D}" type="datetimeFigureOut">
              <a:rPr lang="en-US" smtClean="0"/>
              <a:t>10/19/2019</a:t>
            </a:fld>
            <a:endParaRPr lang="en-US"/>
          </a:p>
        </p:txBody>
      </p:sp>
      <p:sp>
        <p:nvSpPr>
          <p:cNvPr id="5" name="Footer Placeholder 4">
            <a:extLst>
              <a:ext uri="{FF2B5EF4-FFF2-40B4-BE49-F238E27FC236}">
                <a16:creationId xmlns:a16="http://schemas.microsoft.com/office/drawing/2014/main" id="{7EB1F70F-EC63-4456-9DA3-915EFA153E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B1250B-AF48-4263-B634-38CCBB74DB73}"/>
              </a:ext>
            </a:extLst>
          </p:cNvPr>
          <p:cNvSpPr>
            <a:spLocks noGrp="1"/>
          </p:cNvSpPr>
          <p:nvPr>
            <p:ph type="sldNum" sz="quarter" idx="12"/>
          </p:nvPr>
        </p:nvSpPr>
        <p:spPr/>
        <p:txBody>
          <a:bodyPr/>
          <a:lstStyle/>
          <a:p>
            <a:fld id="{531489C6-5ECD-48DB-A03F-E375240209D8}" type="slidenum">
              <a:rPr lang="en-US" smtClean="0"/>
              <a:t>‹#›</a:t>
            </a:fld>
            <a:endParaRPr lang="en-US"/>
          </a:p>
        </p:txBody>
      </p:sp>
    </p:spTree>
    <p:extLst>
      <p:ext uri="{BB962C8B-B14F-4D97-AF65-F5344CB8AC3E}">
        <p14:creationId xmlns:p14="http://schemas.microsoft.com/office/powerpoint/2010/main" val="374496364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BAF96-E82F-4472-9865-9B722FEBF6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6B18EF-F4AC-4B20-932B-0CBC66FAE26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3B70EAF-A99B-4BBF-A62B-90A3E4A3F3D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AF4DA2E-CC6F-4D5A-A811-7BA2EC66B44B}"/>
              </a:ext>
            </a:extLst>
          </p:cNvPr>
          <p:cNvSpPr>
            <a:spLocks noGrp="1"/>
          </p:cNvSpPr>
          <p:nvPr>
            <p:ph type="dt" sz="half" idx="10"/>
          </p:nvPr>
        </p:nvSpPr>
        <p:spPr/>
        <p:txBody>
          <a:bodyPr/>
          <a:lstStyle/>
          <a:p>
            <a:fld id="{CCB1D1D1-4BD3-45E6-8FE4-A93D8D9FC51D}" type="datetimeFigureOut">
              <a:rPr lang="en-US" smtClean="0"/>
              <a:t>10/19/2019</a:t>
            </a:fld>
            <a:endParaRPr lang="en-US"/>
          </a:p>
        </p:txBody>
      </p:sp>
      <p:sp>
        <p:nvSpPr>
          <p:cNvPr id="6" name="Footer Placeholder 5">
            <a:extLst>
              <a:ext uri="{FF2B5EF4-FFF2-40B4-BE49-F238E27FC236}">
                <a16:creationId xmlns:a16="http://schemas.microsoft.com/office/drawing/2014/main" id="{F7EAF038-8C90-4775-847F-29945A090B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2EFADB-F730-41A8-A861-CB1DCB301566}"/>
              </a:ext>
            </a:extLst>
          </p:cNvPr>
          <p:cNvSpPr>
            <a:spLocks noGrp="1"/>
          </p:cNvSpPr>
          <p:nvPr>
            <p:ph type="sldNum" sz="quarter" idx="12"/>
          </p:nvPr>
        </p:nvSpPr>
        <p:spPr/>
        <p:txBody>
          <a:bodyPr/>
          <a:lstStyle/>
          <a:p>
            <a:fld id="{531489C6-5ECD-48DB-A03F-E375240209D8}" type="slidenum">
              <a:rPr lang="en-US" smtClean="0"/>
              <a:t>‹#›</a:t>
            </a:fld>
            <a:endParaRPr lang="en-US"/>
          </a:p>
        </p:txBody>
      </p:sp>
    </p:spTree>
    <p:extLst>
      <p:ext uri="{BB962C8B-B14F-4D97-AF65-F5344CB8AC3E}">
        <p14:creationId xmlns:p14="http://schemas.microsoft.com/office/powerpoint/2010/main" val="219587802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CF235-B571-407E-A0B0-E32037E3349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6B52D8-9D3F-4572-8827-1391B2C33F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23B94AE-5529-4913-B442-58D7063D5E8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1306B7-0594-4DB0-A4A1-E45C594DC4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28B7409-C0FB-4CDE-BDA5-0D9608AD79A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F8CF3A-63FA-4A9B-A1D4-E8E266C8C335}"/>
              </a:ext>
            </a:extLst>
          </p:cNvPr>
          <p:cNvSpPr>
            <a:spLocks noGrp="1"/>
          </p:cNvSpPr>
          <p:nvPr>
            <p:ph type="dt" sz="half" idx="10"/>
          </p:nvPr>
        </p:nvSpPr>
        <p:spPr/>
        <p:txBody>
          <a:bodyPr/>
          <a:lstStyle/>
          <a:p>
            <a:fld id="{CCB1D1D1-4BD3-45E6-8FE4-A93D8D9FC51D}" type="datetimeFigureOut">
              <a:rPr lang="en-US" smtClean="0"/>
              <a:t>10/19/2019</a:t>
            </a:fld>
            <a:endParaRPr lang="en-US"/>
          </a:p>
        </p:txBody>
      </p:sp>
      <p:sp>
        <p:nvSpPr>
          <p:cNvPr id="8" name="Footer Placeholder 7">
            <a:extLst>
              <a:ext uri="{FF2B5EF4-FFF2-40B4-BE49-F238E27FC236}">
                <a16:creationId xmlns:a16="http://schemas.microsoft.com/office/drawing/2014/main" id="{5BEAB26A-6CF4-4518-8D35-AF0B4C9F35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591354F-AD29-4400-816F-0177577B4821}"/>
              </a:ext>
            </a:extLst>
          </p:cNvPr>
          <p:cNvSpPr>
            <a:spLocks noGrp="1"/>
          </p:cNvSpPr>
          <p:nvPr>
            <p:ph type="sldNum" sz="quarter" idx="12"/>
          </p:nvPr>
        </p:nvSpPr>
        <p:spPr/>
        <p:txBody>
          <a:bodyPr/>
          <a:lstStyle/>
          <a:p>
            <a:fld id="{531489C6-5ECD-48DB-A03F-E375240209D8}" type="slidenum">
              <a:rPr lang="en-US" smtClean="0"/>
              <a:t>‹#›</a:t>
            </a:fld>
            <a:endParaRPr lang="en-US"/>
          </a:p>
        </p:txBody>
      </p:sp>
    </p:spTree>
    <p:extLst>
      <p:ext uri="{BB962C8B-B14F-4D97-AF65-F5344CB8AC3E}">
        <p14:creationId xmlns:p14="http://schemas.microsoft.com/office/powerpoint/2010/main" val="425153860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5D0E6-BADE-44D1-8FB6-731AD4A07A2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0C4184-B19E-4EE4-9760-BE6B6BE9CBB4}"/>
              </a:ext>
            </a:extLst>
          </p:cNvPr>
          <p:cNvSpPr>
            <a:spLocks noGrp="1"/>
          </p:cNvSpPr>
          <p:nvPr>
            <p:ph type="dt" sz="half" idx="10"/>
          </p:nvPr>
        </p:nvSpPr>
        <p:spPr/>
        <p:txBody>
          <a:bodyPr/>
          <a:lstStyle/>
          <a:p>
            <a:fld id="{CCB1D1D1-4BD3-45E6-8FE4-A93D8D9FC51D}" type="datetimeFigureOut">
              <a:rPr lang="en-US" smtClean="0"/>
              <a:t>10/19/2019</a:t>
            </a:fld>
            <a:endParaRPr lang="en-US"/>
          </a:p>
        </p:txBody>
      </p:sp>
      <p:sp>
        <p:nvSpPr>
          <p:cNvPr id="4" name="Footer Placeholder 3">
            <a:extLst>
              <a:ext uri="{FF2B5EF4-FFF2-40B4-BE49-F238E27FC236}">
                <a16:creationId xmlns:a16="http://schemas.microsoft.com/office/drawing/2014/main" id="{F2AE74C9-3CB9-490B-9FF7-4DD4AD44147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29C20F-BD9D-4D91-BEF5-DDFCE5996057}"/>
              </a:ext>
            </a:extLst>
          </p:cNvPr>
          <p:cNvSpPr>
            <a:spLocks noGrp="1"/>
          </p:cNvSpPr>
          <p:nvPr>
            <p:ph type="sldNum" sz="quarter" idx="12"/>
          </p:nvPr>
        </p:nvSpPr>
        <p:spPr/>
        <p:txBody>
          <a:bodyPr/>
          <a:lstStyle/>
          <a:p>
            <a:fld id="{531489C6-5ECD-48DB-A03F-E375240209D8}" type="slidenum">
              <a:rPr lang="en-US" smtClean="0"/>
              <a:t>‹#›</a:t>
            </a:fld>
            <a:endParaRPr lang="en-US"/>
          </a:p>
        </p:txBody>
      </p:sp>
    </p:spTree>
    <p:extLst>
      <p:ext uri="{BB962C8B-B14F-4D97-AF65-F5344CB8AC3E}">
        <p14:creationId xmlns:p14="http://schemas.microsoft.com/office/powerpoint/2010/main" val="35924756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7605-2CF0-4CB8-B3A4-0FB17FA9BD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FI"/>
          </a:p>
        </p:txBody>
      </p:sp>
      <p:sp>
        <p:nvSpPr>
          <p:cNvPr id="3" name="Content Placeholder 2">
            <a:extLst>
              <a:ext uri="{FF2B5EF4-FFF2-40B4-BE49-F238E27FC236}">
                <a16:creationId xmlns:a16="http://schemas.microsoft.com/office/drawing/2014/main" id="{5CF4BC4D-DD1B-4150-A3C8-40F1193DD7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I"/>
          </a:p>
        </p:txBody>
      </p:sp>
      <p:sp>
        <p:nvSpPr>
          <p:cNvPr id="4" name="Text Placeholder 3">
            <a:extLst>
              <a:ext uri="{FF2B5EF4-FFF2-40B4-BE49-F238E27FC236}">
                <a16:creationId xmlns:a16="http://schemas.microsoft.com/office/drawing/2014/main" id="{2E0127BF-E087-4B06-9F13-80DB9B97C8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F61068-F30E-4CCD-89BE-C958914D0C7D}"/>
              </a:ext>
            </a:extLst>
          </p:cNvPr>
          <p:cNvSpPr>
            <a:spLocks noGrp="1"/>
          </p:cNvSpPr>
          <p:nvPr>
            <p:ph type="dt" sz="half" idx="10"/>
          </p:nvPr>
        </p:nvSpPr>
        <p:spPr/>
        <p:txBody>
          <a:bodyPr/>
          <a:lstStyle/>
          <a:p>
            <a:fld id="{EC858AA3-F656-4A13-B015-B2D21B971D69}" type="datetimeFigureOut">
              <a:rPr lang="en-FI" smtClean="0"/>
              <a:t>19/10/2019</a:t>
            </a:fld>
            <a:endParaRPr lang="en-FI"/>
          </a:p>
        </p:txBody>
      </p:sp>
      <p:sp>
        <p:nvSpPr>
          <p:cNvPr id="6" name="Footer Placeholder 5">
            <a:extLst>
              <a:ext uri="{FF2B5EF4-FFF2-40B4-BE49-F238E27FC236}">
                <a16:creationId xmlns:a16="http://schemas.microsoft.com/office/drawing/2014/main" id="{679F1254-5332-4DCF-ACDE-EC7E490E1B8E}"/>
              </a:ext>
            </a:extLst>
          </p:cNvPr>
          <p:cNvSpPr>
            <a:spLocks noGrp="1"/>
          </p:cNvSpPr>
          <p:nvPr>
            <p:ph type="ftr" sz="quarter" idx="11"/>
          </p:nvPr>
        </p:nvSpPr>
        <p:spPr/>
        <p:txBody>
          <a:bodyPr/>
          <a:lstStyle/>
          <a:p>
            <a:endParaRPr lang="en-FI"/>
          </a:p>
        </p:txBody>
      </p:sp>
      <p:sp>
        <p:nvSpPr>
          <p:cNvPr id="7" name="Slide Number Placeholder 6">
            <a:extLst>
              <a:ext uri="{FF2B5EF4-FFF2-40B4-BE49-F238E27FC236}">
                <a16:creationId xmlns:a16="http://schemas.microsoft.com/office/drawing/2014/main" id="{425823AC-726B-45E9-AF03-A74FB17B3360}"/>
              </a:ext>
            </a:extLst>
          </p:cNvPr>
          <p:cNvSpPr>
            <a:spLocks noGrp="1"/>
          </p:cNvSpPr>
          <p:nvPr>
            <p:ph type="sldNum" sz="quarter" idx="12"/>
          </p:nvPr>
        </p:nvSpPr>
        <p:spPr/>
        <p:txBody>
          <a:bodyPr/>
          <a:lstStyle/>
          <a:p>
            <a:fld id="{709CE63A-5775-4984-9288-266128FCEBB2}" type="slidenum">
              <a:rPr lang="en-FI" smtClean="0"/>
              <a:t>‹#›</a:t>
            </a:fld>
            <a:endParaRPr lang="en-FI"/>
          </a:p>
        </p:txBody>
      </p:sp>
    </p:spTree>
    <p:extLst>
      <p:ext uri="{BB962C8B-B14F-4D97-AF65-F5344CB8AC3E}">
        <p14:creationId xmlns:p14="http://schemas.microsoft.com/office/powerpoint/2010/main" val="374273187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5688C6-5403-4712-BC6F-626720D71A7C}"/>
              </a:ext>
            </a:extLst>
          </p:cNvPr>
          <p:cNvSpPr>
            <a:spLocks noGrp="1"/>
          </p:cNvSpPr>
          <p:nvPr>
            <p:ph type="dt" sz="half" idx="10"/>
          </p:nvPr>
        </p:nvSpPr>
        <p:spPr/>
        <p:txBody>
          <a:bodyPr/>
          <a:lstStyle/>
          <a:p>
            <a:fld id="{CCB1D1D1-4BD3-45E6-8FE4-A93D8D9FC51D}" type="datetimeFigureOut">
              <a:rPr lang="en-US" smtClean="0"/>
              <a:t>10/19/2019</a:t>
            </a:fld>
            <a:endParaRPr lang="en-US"/>
          </a:p>
        </p:txBody>
      </p:sp>
      <p:sp>
        <p:nvSpPr>
          <p:cNvPr id="3" name="Footer Placeholder 2">
            <a:extLst>
              <a:ext uri="{FF2B5EF4-FFF2-40B4-BE49-F238E27FC236}">
                <a16:creationId xmlns:a16="http://schemas.microsoft.com/office/drawing/2014/main" id="{CBEBADC2-EC96-4614-8F0F-52296E72E1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D8037B-C63D-41CD-BE92-8BCBC2E68ACB}"/>
              </a:ext>
            </a:extLst>
          </p:cNvPr>
          <p:cNvSpPr>
            <a:spLocks noGrp="1"/>
          </p:cNvSpPr>
          <p:nvPr>
            <p:ph type="sldNum" sz="quarter" idx="12"/>
          </p:nvPr>
        </p:nvSpPr>
        <p:spPr/>
        <p:txBody>
          <a:bodyPr/>
          <a:lstStyle/>
          <a:p>
            <a:fld id="{531489C6-5ECD-48DB-A03F-E375240209D8}" type="slidenum">
              <a:rPr lang="en-US" smtClean="0"/>
              <a:t>‹#›</a:t>
            </a:fld>
            <a:endParaRPr lang="en-US"/>
          </a:p>
        </p:txBody>
      </p:sp>
    </p:spTree>
    <p:extLst>
      <p:ext uri="{BB962C8B-B14F-4D97-AF65-F5344CB8AC3E}">
        <p14:creationId xmlns:p14="http://schemas.microsoft.com/office/powerpoint/2010/main" val="89483781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59752-7D14-4890-A637-5E05C85F29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753967-AF0F-48F0-9C2C-9063D7B27A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A33A72C-8C3E-48AE-92CF-902A471C4B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DE867E9-AB64-4B01-905B-A08840096DDD}"/>
              </a:ext>
            </a:extLst>
          </p:cNvPr>
          <p:cNvSpPr>
            <a:spLocks noGrp="1"/>
          </p:cNvSpPr>
          <p:nvPr>
            <p:ph type="dt" sz="half" idx="10"/>
          </p:nvPr>
        </p:nvSpPr>
        <p:spPr/>
        <p:txBody>
          <a:bodyPr/>
          <a:lstStyle/>
          <a:p>
            <a:fld id="{CCB1D1D1-4BD3-45E6-8FE4-A93D8D9FC51D}" type="datetimeFigureOut">
              <a:rPr lang="en-US" smtClean="0"/>
              <a:t>10/19/2019</a:t>
            </a:fld>
            <a:endParaRPr lang="en-US"/>
          </a:p>
        </p:txBody>
      </p:sp>
      <p:sp>
        <p:nvSpPr>
          <p:cNvPr id="6" name="Footer Placeholder 5">
            <a:extLst>
              <a:ext uri="{FF2B5EF4-FFF2-40B4-BE49-F238E27FC236}">
                <a16:creationId xmlns:a16="http://schemas.microsoft.com/office/drawing/2014/main" id="{50C33558-A028-454E-AE04-11FC954507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FC0A92-DC37-489E-88B9-0C55922DEF52}"/>
              </a:ext>
            </a:extLst>
          </p:cNvPr>
          <p:cNvSpPr>
            <a:spLocks noGrp="1"/>
          </p:cNvSpPr>
          <p:nvPr>
            <p:ph type="sldNum" sz="quarter" idx="12"/>
          </p:nvPr>
        </p:nvSpPr>
        <p:spPr/>
        <p:txBody>
          <a:bodyPr/>
          <a:lstStyle/>
          <a:p>
            <a:fld id="{531489C6-5ECD-48DB-A03F-E375240209D8}" type="slidenum">
              <a:rPr lang="en-US" smtClean="0"/>
              <a:t>‹#›</a:t>
            </a:fld>
            <a:endParaRPr lang="en-US"/>
          </a:p>
        </p:txBody>
      </p:sp>
    </p:spTree>
    <p:extLst>
      <p:ext uri="{BB962C8B-B14F-4D97-AF65-F5344CB8AC3E}">
        <p14:creationId xmlns:p14="http://schemas.microsoft.com/office/powerpoint/2010/main" val="201846058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647CA-020F-4A3E-A184-4B763D671F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008837E-0EB1-436F-81C4-A6735182CA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805B5A-213A-4A80-8FD6-A4F9EA9C10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7D19450-A886-40ED-A9E3-D9D10831C320}"/>
              </a:ext>
            </a:extLst>
          </p:cNvPr>
          <p:cNvSpPr>
            <a:spLocks noGrp="1"/>
          </p:cNvSpPr>
          <p:nvPr>
            <p:ph type="dt" sz="half" idx="10"/>
          </p:nvPr>
        </p:nvSpPr>
        <p:spPr/>
        <p:txBody>
          <a:bodyPr/>
          <a:lstStyle/>
          <a:p>
            <a:fld id="{CCB1D1D1-4BD3-45E6-8FE4-A93D8D9FC51D}" type="datetimeFigureOut">
              <a:rPr lang="en-US" smtClean="0"/>
              <a:t>10/19/2019</a:t>
            </a:fld>
            <a:endParaRPr lang="en-US"/>
          </a:p>
        </p:txBody>
      </p:sp>
      <p:sp>
        <p:nvSpPr>
          <p:cNvPr id="6" name="Footer Placeholder 5">
            <a:extLst>
              <a:ext uri="{FF2B5EF4-FFF2-40B4-BE49-F238E27FC236}">
                <a16:creationId xmlns:a16="http://schemas.microsoft.com/office/drawing/2014/main" id="{39982EED-8E13-474A-92B0-1D78FD4E05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2E6C10-9E4E-43CF-AA29-6A186ECF9FDB}"/>
              </a:ext>
            </a:extLst>
          </p:cNvPr>
          <p:cNvSpPr>
            <a:spLocks noGrp="1"/>
          </p:cNvSpPr>
          <p:nvPr>
            <p:ph type="sldNum" sz="quarter" idx="12"/>
          </p:nvPr>
        </p:nvSpPr>
        <p:spPr/>
        <p:txBody>
          <a:bodyPr/>
          <a:lstStyle/>
          <a:p>
            <a:fld id="{531489C6-5ECD-48DB-A03F-E375240209D8}" type="slidenum">
              <a:rPr lang="en-US" smtClean="0"/>
              <a:t>‹#›</a:t>
            </a:fld>
            <a:endParaRPr lang="en-US"/>
          </a:p>
        </p:txBody>
      </p:sp>
    </p:spTree>
    <p:extLst>
      <p:ext uri="{BB962C8B-B14F-4D97-AF65-F5344CB8AC3E}">
        <p14:creationId xmlns:p14="http://schemas.microsoft.com/office/powerpoint/2010/main" val="415924291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6C311-24C9-41C1-AD88-8865A59E1A2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8FA4B7B-518B-4AB4-8E7F-6821EA3ACB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77F3D0-8F28-4E0F-9DB0-A9D3AE2ECC48}"/>
              </a:ext>
            </a:extLst>
          </p:cNvPr>
          <p:cNvSpPr>
            <a:spLocks noGrp="1"/>
          </p:cNvSpPr>
          <p:nvPr>
            <p:ph type="dt" sz="half" idx="10"/>
          </p:nvPr>
        </p:nvSpPr>
        <p:spPr/>
        <p:txBody>
          <a:bodyPr/>
          <a:lstStyle/>
          <a:p>
            <a:fld id="{CCB1D1D1-4BD3-45E6-8FE4-A93D8D9FC51D}" type="datetimeFigureOut">
              <a:rPr lang="en-US" smtClean="0"/>
              <a:t>10/19/2019</a:t>
            </a:fld>
            <a:endParaRPr lang="en-US"/>
          </a:p>
        </p:txBody>
      </p:sp>
      <p:sp>
        <p:nvSpPr>
          <p:cNvPr id="5" name="Footer Placeholder 4">
            <a:extLst>
              <a:ext uri="{FF2B5EF4-FFF2-40B4-BE49-F238E27FC236}">
                <a16:creationId xmlns:a16="http://schemas.microsoft.com/office/drawing/2014/main" id="{3EC0B725-BCDE-45AC-8C88-33EDBD9C89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B91BBB-778A-46C2-A022-18C63439D85A}"/>
              </a:ext>
            </a:extLst>
          </p:cNvPr>
          <p:cNvSpPr>
            <a:spLocks noGrp="1"/>
          </p:cNvSpPr>
          <p:nvPr>
            <p:ph type="sldNum" sz="quarter" idx="12"/>
          </p:nvPr>
        </p:nvSpPr>
        <p:spPr/>
        <p:txBody>
          <a:bodyPr/>
          <a:lstStyle/>
          <a:p>
            <a:fld id="{531489C6-5ECD-48DB-A03F-E375240209D8}" type="slidenum">
              <a:rPr lang="en-US" smtClean="0"/>
              <a:t>‹#›</a:t>
            </a:fld>
            <a:endParaRPr lang="en-US"/>
          </a:p>
        </p:txBody>
      </p:sp>
    </p:spTree>
    <p:extLst>
      <p:ext uri="{BB962C8B-B14F-4D97-AF65-F5344CB8AC3E}">
        <p14:creationId xmlns:p14="http://schemas.microsoft.com/office/powerpoint/2010/main" val="359518552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EA9378-B79F-411D-8DDD-BA8C2D03DE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81E9D3-8CD5-46D7-90D1-9395C285C9C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D38506-CDBC-4D47-B6B8-A165BC5768A0}"/>
              </a:ext>
            </a:extLst>
          </p:cNvPr>
          <p:cNvSpPr>
            <a:spLocks noGrp="1"/>
          </p:cNvSpPr>
          <p:nvPr>
            <p:ph type="dt" sz="half" idx="10"/>
          </p:nvPr>
        </p:nvSpPr>
        <p:spPr/>
        <p:txBody>
          <a:bodyPr/>
          <a:lstStyle/>
          <a:p>
            <a:fld id="{CCB1D1D1-4BD3-45E6-8FE4-A93D8D9FC51D}" type="datetimeFigureOut">
              <a:rPr lang="en-US" smtClean="0"/>
              <a:t>10/19/2019</a:t>
            </a:fld>
            <a:endParaRPr lang="en-US"/>
          </a:p>
        </p:txBody>
      </p:sp>
      <p:sp>
        <p:nvSpPr>
          <p:cNvPr id="5" name="Footer Placeholder 4">
            <a:extLst>
              <a:ext uri="{FF2B5EF4-FFF2-40B4-BE49-F238E27FC236}">
                <a16:creationId xmlns:a16="http://schemas.microsoft.com/office/drawing/2014/main" id="{0D7D8D2D-F794-460A-9D68-3EEC84875E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86D1F-70C4-4821-B233-492255A9680B}"/>
              </a:ext>
            </a:extLst>
          </p:cNvPr>
          <p:cNvSpPr>
            <a:spLocks noGrp="1"/>
          </p:cNvSpPr>
          <p:nvPr>
            <p:ph type="sldNum" sz="quarter" idx="12"/>
          </p:nvPr>
        </p:nvSpPr>
        <p:spPr/>
        <p:txBody>
          <a:bodyPr/>
          <a:lstStyle/>
          <a:p>
            <a:fld id="{531489C6-5ECD-48DB-A03F-E375240209D8}" type="slidenum">
              <a:rPr lang="en-US" smtClean="0"/>
              <a:t>‹#›</a:t>
            </a:fld>
            <a:endParaRPr lang="en-US"/>
          </a:p>
        </p:txBody>
      </p:sp>
    </p:spTree>
    <p:extLst>
      <p:ext uri="{BB962C8B-B14F-4D97-AF65-F5344CB8AC3E}">
        <p14:creationId xmlns:p14="http://schemas.microsoft.com/office/powerpoint/2010/main" val="128584405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ponsors">
    <p:spTree>
      <p:nvGrpSpPr>
        <p:cNvPr id="1" name=""/>
        <p:cNvGrpSpPr/>
        <p:nvPr/>
      </p:nvGrpSpPr>
      <p:grpSpPr>
        <a:xfrm>
          <a:off x="0" y="0"/>
          <a:ext cx="0" cy="0"/>
          <a:chOff x="0" y="0"/>
          <a:chExt cx="0" cy="0"/>
        </a:xfrm>
      </p:grpSpPr>
      <p:pic>
        <p:nvPicPr>
          <p:cNvPr id="7" name="Picture 6" descr="A close up of a logo&#10;&#10;Description generated with very high confidence">
            <a:extLst>
              <a:ext uri="{FF2B5EF4-FFF2-40B4-BE49-F238E27FC236}">
                <a16:creationId xmlns:a16="http://schemas.microsoft.com/office/drawing/2014/main" id="{231E017C-83BD-4A7D-933D-451142AA8A2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8680" t="25525" r="6615" b="31445"/>
          <a:stretch/>
        </p:blipFill>
        <p:spPr>
          <a:xfrm>
            <a:off x="8693878" y="2000911"/>
            <a:ext cx="2397929" cy="609073"/>
          </a:xfrm>
          <a:prstGeom prst="rect">
            <a:avLst/>
          </a:prstGeom>
        </p:spPr>
      </p:pic>
      <p:pic>
        <p:nvPicPr>
          <p:cNvPr id="8" name="Picture 7">
            <a:extLst>
              <a:ext uri="{FF2B5EF4-FFF2-40B4-BE49-F238E27FC236}">
                <a16:creationId xmlns:a16="http://schemas.microsoft.com/office/drawing/2014/main" id="{0EE0644D-9692-49D4-8D19-B257785A48A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422640" y="2813578"/>
            <a:ext cx="1856464" cy="553798"/>
          </a:xfrm>
          <a:prstGeom prst="rect">
            <a:avLst/>
          </a:prstGeom>
        </p:spPr>
      </p:pic>
      <p:pic>
        <p:nvPicPr>
          <p:cNvPr id="9" name="Picture 2" descr="data:image/png;base64,iVBORw0KGgoAAAANSUhEUgAAAOEAAADhCAMAAAAJbSJIAAABDlBMVEX////+/v5wpc0IG1nq7PHd4OjO4O18rNAAAElmoMrX5vEAGFn6+/xmb5LX2eQAEVZcZYnu9PkAAFE/TH4ADFOOuNhLWYWkqb3KztszQ3gAE1Wpx99AS3cLImHy9/rl5+3C2OQAB1Tj7fVuo8GFstSxt8nBxdphk76+1udEbZy0z96Vm7R5qsapydrI3Ot9hrN2fp4uOWpXZZAwVImCiKRCTo+pr8wmM2ifpcWWvNLLzd+rscaxzOIcMGtwd6YhQHlRfqs0UYYAAEJci7eOlb0ABG8vOoIQInYAFHBXYpo2Q4ZncaRcaqJ8hLKWnb9OeqcbLH0AG3JAaZhWbJeMpsSFlLIsRn4hLmNxhaiFpMa/+/MfAAALU0lEQVR4nO2cC3uayBqAgYAWHVCMEbyhEiFGcjEJuRi1SY7ZdlO7zW57kp7z///I+WYQhaipt6brnu/dZ1cdhmFevo+5aJ7lOARBEARBEARBEARBEARBEARBEARBEARBEARBEARBEARBEARBEARBkP9X+Bn86n6tjVmC/xDHV/TCkpur+0PBDQ/oIn4babiY4OYZzuHxDzR8tdqb93BF5s/CDTVc5CnbSMPFhpGNNlyg+s/t0ZpZOCibZrhESDbQcPFzfkZPfhbL9HbDDN/spBWZtiqZMgMsMi/M1/Bbyf6wH0v3bw1NrIGl/X7Yv/XcpV8q+Hr/Vm/h1/vNswj91YqzL/jPMPzRxVbp3/S68zSxTvkfd3YOx7lYod11CQZlpmTYgCFpM2bB5fX4mRf/WZqTLZiG21JOGemWa5jT+rJw/1j9itPRXb0Dd86hN9B2xLdQfHk+MVo5xXUMVZIkw9GVXMshk7dCsyzLXKB7zM9Nly575d73y5yevjw5ObnMGW/wBd3Ls6XWtmeIJGiKiIaXb0kTVRvxeLwxf/dYy0q5UEgmt5LJ1ImbSyXhtbSw4VJr/Mi5znbaIMMjgaSh5I2XdbuCIM9vSE82vVpyy6eQd3MF+gqGP18xeqZedgM/o0OCOkTv6SRaeRFDvxEjwwQLW+VyAWKYLRQK2e2Xd+5nKIZP5Ds9OyivKC1zXMnO63y4NpfodruJRZacxKtRwWSuY9uu12nlKIox2Y+XJmszpO/ty05QTNyUIoWq2UP36GUWuOVaLsXys+I3b2oUk3DzsDZDddsdFRu9529GuJ6eV2caTjY3eR1tmz55GW+BrhGzIlXE6OOxvCG8E1stbdSf9E1/X49crqWI4/ocgQiMA2BaiaPGUcJiee2PK1as0YCi4YpBNZw8Nay1DEDiiURfDZU2QdhbQ4SaGiw0hgOdqUIyK4riuTartQ5DO0ejRFjH3dqt8OiJ4Yrqdmd8Apco7uxYgXysuBMXBCG+Uzwa3qOEXwJFDZPdnlKpzB7D76VSKe8S0StRWjRnpRP6Nm/znO2l8z2F5bHqpb+nsqlCKpX9nnMr3MshcWFDjoaQDaMV26QXPROEfjRNiauIo1O4WFyWE/5HrRgXZB8h3qbapFGHEhCkJUWQJulawZ8okjCE1lpEVOhYWkvTR139F7wtvNMl76SQLdROK3TIy22lgrklmSqn1XUYOjmDeTxpHO+V96B/X/XIQCDl7NE5YCgMDbU2mAg7xWKxDo7xGBWEknj36OioWwfPrgmGqa0xzJD2P+UbvqOFqdbpFr0LWWrYKbNhKfPuXYaWJbM5svwvOsFJxGVJ6Zz9W+Sk0j5NsdtvlXBN0/PGxiNDswg6OxYhPDGtokANj+BYUYNlERR1IYpHHMnV/NlwK5nJZN5NM9wqJ1mNbLrCOUnm2mvZttdj9+bdE/fKKDafoaTQCEnPt/+VuE6Pppggn9lsliTDdamtjI1HhkdQrzgyTxRjnLYjy8WggLRlAfLU1t3LpL+a0V3X4acYgj2FZmk+S6v6s5V6ylY/l9LKhsYpJGlle1/YMzj3TGD0aRnHq7Zvpp6OH8zA0ASDeCiZIZYNQa6PFwuJuFCnFf3ZIpvzOzjFMFm+zMOIc6mIHRrNFBv3aMd6tGpZ50JP1FKGNtwysfUMWjbnPfqGwu0pHbtFr8UGbOl0tOIZGYKA3I00CGkL67kRWh2eTbiAyAxTOTLDsJBzbdjPGI7hH8t6ImGobKmQ9FaNIW+3RK1FB5h+h3i3Q0Ohf0al7LtvNjVt6aPmh4YQMEFIRBq0IEkTxBxCIGeFBvmxYWbUtlpi+azoPm6JpalCVjXUWxW9RweYvafK2BCmDJg91P88ftVNiKU7ysehIYEVeF2LNAhRFYoh4ON8hkHbzok/KJWH+NuR9OqGnl16ZnNY39D3R4bCHswZ5tPe3rNnmq0JQ5qSO2akQTgSTI/DSVJezLDzPZgJQ1DD1Z5DmGNz5b4fNtd+FEKKj7qp3wqgqE7GkM4VUwx3ohwtZKj7hoVsmExu1RhydrnAQggBeLT/I4cVvzk2pG2/pyjjleqrhnJCi0ArLBrDZEmJ8LSyoXGZCiIn3yp7QlhR8Wh0H1MnE2OpOfkcjlc7ERZ9DmsuicCvPB+quV4/UJL3+2FD4TZPh569cjBFjT3oAk2wIg1asHhrcBPMb+iPpf6xUDdXNhRbN+PAxSOCwt4dNZbvxrurUaToa9SHJm59cmc7vyFR/FW6O85+IrrGyoa8frcnzKLPBtk7d9x6YKjtwP0Ifd0BMyAN61GoHzzbyc9vyNlbbELs6ZJJI0dEyc7V3NUM/TR9nGno52ooScdPG91HFANFkugmYMoH6diov2aiYS1myKUzbDBNwTLHdmzdK2WzW2swJO6d/JqgfOeNvhkOGVIfoZjQYDDQEt063Vs0IMnrXYsWwVa/W2fr0kUM1RJTTKaS5d5lb6tAz1zV0A/i/iuC8f2SOj4hNGIm6B6wXux2YYMosP2hSfMUdoxdKIOtvjw0TM1tyBm54Y6Z7jb815UN2bLmpj/bcK8X/j4xtMfnrbYcBB92wmyPf1QfF8lC28/SGt3VbweGdI+fiezxQ4a89NTLZEdLm0Itk7fXYMiZys3MPJVvlPCXXlysHh+tuM2jHWYH2Rrzv57irYZfJEO6+mWikgeGrcASl37K+9/T9NgROzL+moabS2Zq2Vqtlqn1FBh0VtvjBzNGbpai/JwXw7U5unkYXwsewUajkdDGJbxfFLOCX0D44cwd/cRPHAm1UDE6T+6T7qgaCf+suoohpNLN1Clj73lbnKj8xix9bT6qmL65nQijfHvjf3/B89Ha056MWV0gZLnbMrrAGgx9RXf7rB9xlPtn2674oiqkqSip1871tQNcVzhTUg3VuKafr9mXvgRKpPFSwLy4sCVC89lKAJY2zHFCPw6XSsSkv0qODsFSwa8ci8EJ5joM2bnEaW2fPQaS8t7j2fbwJ9JITalzPLi//3JxdT94eBg4XOVqMBj8cfzHhz/Pj6Hw3iHXg/PP16PLaJ9++ziA6UY7PDhoHwLNqsW+8K62Dw6qvmrzsN1ujw7xWqx52GxWq9UmLbaWfg4nU080vNO7s69f9/e/fj27y7mOOKWe8/nT+dUFxO/iy/2FJHKkAhGUxOsPfz2oxBQhDvaffw2CnzrgvxcfP378YnLawe5BzDS1RPWw3aQiZnt3twp+zfbBbrsZS1iJWPPgoGlyJNY+aFdZDKtVWFEsPwbw/ISjphq61zpNtzzdUM0ptSCGV8fHVw7k5MXg4f04VNL5xw8X/hnX5399Gf8sQMDww5XJxfyIQbY2dqkHlwBlizMPd3d32yyqYNuGt/BSbTZjlkXvxWHTXGWUm6JIeyBWKuL4168Jw/vzTw/3jiQ5D7//fjFaCFTOf//4waGbVU48/u3T+ytHVSVVdb68/3R+7Ig8gYg1oNOQeBAgmF3AZrdNIFkPdncPID/hn0M4lIAiiyZ0M6FZTbgJ2krj+FTFV2rwbKC5vhp8foCHb/DlenSDYUB5OH8vscTkK/b958+DPyj3V7ZRYbNljD5n8G8Vxg56+8xqu10l7DGMVRtgx46xqjCj0ifzEMrgXrzewYUMJ9qYODysw0/svqkXnbqDRvjwDn34QPJ8+DM7gR/+Ihc6FjTgF/ATQ/7qjvzsIxN1Jgqn9OW1ZhZlTYZ/Y5Yy3CjHJQ03R3FZwXkc/x73YQXD1y3/LqFeUXCmwjz34G1Y3RBBEARBEARBEARBEARBEARBEARBEARBEARBEARBEARBEGQjmf1X1X4xz/HD/1nFW755q7/yxj9jRxAEQRAEQRAEQRAEQRAEQRAEQRAEQRAEQTaf/wEHLTc9IHFSAQAAAABJRU5ErkJggg==">
            <a:extLst>
              <a:ext uri="{FF2B5EF4-FFF2-40B4-BE49-F238E27FC236}">
                <a16:creationId xmlns:a16="http://schemas.microsoft.com/office/drawing/2014/main" id="{74D3A5C7-1BC5-48B4-8A12-079570212788}"/>
              </a:ext>
            </a:extLst>
          </p:cNvPr>
          <p:cNvPicPr>
            <a:picLocks noChangeAspect="1" noChangeArrowheads="1"/>
          </p:cNvPicPr>
          <p:nvPr userDrawn="1"/>
        </p:nvPicPr>
        <p:blipFill rotWithShape="1">
          <a:blip r:embed="rId4">
            <a:extLst>
              <a:ext uri="{28A0092B-C50C-407E-A947-70E740481C1C}">
                <a14:useLocalDpi xmlns:a14="http://schemas.microsoft.com/office/drawing/2010/main"/>
              </a:ext>
            </a:extLst>
          </a:blip>
          <a:srcRect l="9672" t="33227" r="11324" b="37079"/>
          <a:stretch/>
        </p:blipFill>
        <p:spPr bwMode="auto">
          <a:xfrm>
            <a:off x="7156411" y="2088902"/>
            <a:ext cx="1404730" cy="52796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drawing of a face&#10;&#10;Description generated with high confidence">
            <a:extLst>
              <a:ext uri="{FF2B5EF4-FFF2-40B4-BE49-F238E27FC236}">
                <a16:creationId xmlns:a16="http://schemas.microsoft.com/office/drawing/2014/main" id="{FD75B5C2-37ED-48EF-A949-4BBC15E9F77B}"/>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052348" y="1871163"/>
            <a:ext cx="939788" cy="939788"/>
          </a:xfrm>
          <a:prstGeom prst="rect">
            <a:avLst/>
          </a:prstGeom>
        </p:spPr>
      </p:pic>
      <p:pic>
        <p:nvPicPr>
          <p:cNvPr id="11" name="Picture 10">
            <a:extLst>
              <a:ext uri="{FF2B5EF4-FFF2-40B4-BE49-F238E27FC236}">
                <a16:creationId xmlns:a16="http://schemas.microsoft.com/office/drawing/2014/main" id="{CC088E76-660E-4CA2-A70D-40BD0BDA5A47}"/>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4345951" y="2088903"/>
            <a:ext cx="1596690" cy="475744"/>
          </a:xfrm>
          <a:prstGeom prst="rect">
            <a:avLst/>
          </a:prstGeom>
        </p:spPr>
      </p:pic>
      <p:grpSp>
        <p:nvGrpSpPr>
          <p:cNvPr id="12" name="Group 11">
            <a:extLst>
              <a:ext uri="{FF2B5EF4-FFF2-40B4-BE49-F238E27FC236}">
                <a16:creationId xmlns:a16="http://schemas.microsoft.com/office/drawing/2014/main" id="{8AAF0846-FDA9-4E76-96B5-BD6A93148CCF}"/>
              </a:ext>
            </a:extLst>
          </p:cNvPr>
          <p:cNvGrpSpPr/>
          <p:nvPr userDrawn="1"/>
        </p:nvGrpSpPr>
        <p:grpSpPr>
          <a:xfrm>
            <a:off x="4337896" y="790219"/>
            <a:ext cx="5102830" cy="1072463"/>
            <a:chOff x="3470588" y="819060"/>
            <a:chExt cx="5102830" cy="1072463"/>
          </a:xfrm>
        </p:grpSpPr>
        <p:pic>
          <p:nvPicPr>
            <p:cNvPr id="13" name="Picture 12">
              <a:extLst>
                <a:ext uri="{FF2B5EF4-FFF2-40B4-BE49-F238E27FC236}">
                  <a16:creationId xmlns:a16="http://schemas.microsoft.com/office/drawing/2014/main" id="{F06D12FD-D441-413B-911B-32AF96069875}"/>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713516" y="819060"/>
              <a:ext cx="2859902" cy="1072463"/>
            </a:xfrm>
            <a:prstGeom prst="rect">
              <a:avLst/>
            </a:prstGeom>
          </p:spPr>
        </p:pic>
        <p:pic>
          <p:nvPicPr>
            <p:cNvPr id="14" name="Picture 13" descr="A close up of a logo&#10;&#10;Description generated with very high confidence">
              <a:extLst>
                <a:ext uri="{FF2B5EF4-FFF2-40B4-BE49-F238E27FC236}">
                  <a16:creationId xmlns:a16="http://schemas.microsoft.com/office/drawing/2014/main" id="{33FE39BE-FAB8-41BA-B048-85F239B1F4D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470588" y="973862"/>
              <a:ext cx="1970890" cy="656963"/>
            </a:xfrm>
            <a:prstGeom prst="rect">
              <a:avLst/>
            </a:prstGeom>
          </p:spPr>
        </p:pic>
      </p:grpSp>
      <p:pic>
        <p:nvPicPr>
          <p:cNvPr id="16" name="Picture 15">
            <a:extLst>
              <a:ext uri="{FF2B5EF4-FFF2-40B4-BE49-F238E27FC236}">
                <a16:creationId xmlns:a16="http://schemas.microsoft.com/office/drawing/2014/main" id="{CF716DE1-47A8-49EC-B1C5-7972B1FFCDF9}"/>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2967383" y="2817330"/>
            <a:ext cx="937525" cy="502513"/>
          </a:xfrm>
          <a:prstGeom prst="rect">
            <a:avLst/>
          </a:prstGeom>
        </p:spPr>
      </p:pic>
      <p:pic>
        <p:nvPicPr>
          <p:cNvPr id="17" name="Picture 16">
            <a:extLst>
              <a:ext uri="{FF2B5EF4-FFF2-40B4-BE49-F238E27FC236}">
                <a16:creationId xmlns:a16="http://schemas.microsoft.com/office/drawing/2014/main" id="{592C0804-2AEE-4213-83F9-B5C9A5C48D48}"/>
              </a:ext>
            </a:extLst>
          </p:cNvPr>
          <p:cNvPicPr>
            <a:picLocks noChangeAspect="1"/>
          </p:cNvPicPr>
          <p:nvPr userDrawn="1"/>
        </p:nvPicPr>
        <p:blipFill>
          <a:blip r:embed="rId10">
            <a:extLst>
              <a:ext uri="{28A0092B-C50C-407E-A947-70E740481C1C}">
                <a14:useLocalDpi xmlns:a14="http://schemas.microsoft.com/office/drawing/2010/main"/>
              </a:ext>
            </a:extLst>
          </a:blip>
          <a:stretch>
            <a:fillRect/>
          </a:stretch>
        </p:blipFill>
        <p:spPr>
          <a:xfrm>
            <a:off x="9695177" y="3961765"/>
            <a:ext cx="1396630" cy="346364"/>
          </a:xfrm>
          <a:prstGeom prst="rect">
            <a:avLst/>
          </a:prstGeom>
        </p:spPr>
      </p:pic>
      <p:sp>
        <p:nvSpPr>
          <p:cNvPr id="18" name="TextBox 17">
            <a:extLst>
              <a:ext uri="{FF2B5EF4-FFF2-40B4-BE49-F238E27FC236}">
                <a16:creationId xmlns:a16="http://schemas.microsoft.com/office/drawing/2014/main" id="{EC159A51-FD46-4E27-918B-A7B8EE98A12D}"/>
              </a:ext>
            </a:extLst>
          </p:cNvPr>
          <p:cNvSpPr txBox="1"/>
          <p:nvPr userDrawn="1"/>
        </p:nvSpPr>
        <p:spPr>
          <a:xfrm>
            <a:off x="484870" y="1251449"/>
            <a:ext cx="1022524" cy="369332"/>
          </a:xfrm>
          <a:prstGeom prst="rect">
            <a:avLst/>
          </a:prstGeom>
          <a:noFill/>
        </p:spPr>
        <p:txBody>
          <a:bodyPr wrap="none" rtlCol="0">
            <a:spAutoFit/>
          </a:bodyPr>
          <a:lstStyle/>
          <a:p>
            <a:r>
              <a:rPr lang="en-US" dirty="0"/>
              <a:t>Platinum</a:t>
            </a:r>
          </a:p>
        </p:txBody>
      </p:sp>
      <p:sp>
        <p:nvSpPr>
          <p:cNvPr id="19" name="TextBox 18">
            <a:extLst>
              <a:ext uri="{FF2B5EF4-FFF2-40B4-BE49-F238E27FC236}">
                <a16:creationId xmlns:a16="http://schemas.microsoft.com/office/drawing/2014/main" id="{CFF3C94B-767C-4836-A942-67AFAE50935A}"/>
              </a:ext>
            </a:extLst>
          </p:cNvPr>
          <p:cNvSpPr txBox="1"/>
          <p:nvPr userDrawn="1"/>
        </p:nvSpPr>
        <p:spPr>
          <a:xfrm>
            <a:off x="682584" y="2609984"/>
            <a:ext cx="627095" cy="369332"/>
          </a:xfrm>
          <a:prstGeom prst="rect">
            <a:avLst/>
          </a:prstGeom>
          <a:noFill/>
        </p:spPr>
        <p:txBody>
          <a:bodyPr wrap="none" rtlCol="0">
            <a:spAutoFit/>
          </a:bodyPr>
          <a:lstStyle/>
          <a:p>
            <a:r>
              <a:rPr lang="en-US" dirty="0"/>
              <a:t>Gold</a:t>
            </a:r>
          </a:p>
        </p:txBody>
      </p:sp>
      <p:sp>
        <p:nvSpPr>
          <p:cNvPr id="20" name="TextBox 19">
            <a:extLst>
              <a:ext uri="{FF2B5EF4-FFF2-40B4-BE49-F238E27FC236}">
                <a16:creationId xmlns:a16="http://schemas.microsoft.com/office/drawing/2014/main" id="{1EDB1284-F3C7-412A-A575-89613D7B43D0}"/>
              </a:ext>
            </a:extLst>
          </p:cNvPr>
          <p:cNvSpPr txBox="1"/>
          <p:nvPr userDrawn="1"/>
        </p:nvSpPr>
        <p:spPr>
          <a:xfrm>
            <a:off x="649242" y="3940014"/>
            <a:ext cx="693780" cy="369332"/>
          </a:xfrm>
          <a:prstGeom prst="rect">
            <a:avLst/>
          </a:prstGeom>
          <a:noFill/>
        </p:spPr>
        <p:txBody>
          <a:bodyPr wrap="none" rtlCol="0">
            <a:spAutoFit/>
          </a:bodyPr>
          <a:lstStyle/>
          <a:p>
            <a:r>
              <a:rPr lang="en-US" dirty="0"/>
              <a:t>Silver</a:t>
            </a:r>
          </a:p>
        </p:txBody>
      </p:sp>
      <p:sp>
        <p:nvSpPr>
          <p:cNvPr id="21" name="TextBox 20">
            <a:extLst>
              <a:ext uri="{FF2B5EF4-FFF2-40B4-BE49-F238E27FC236}">
                <a16:creationId xmlns:a16="http://schemas.microsoft.com/office/drawing/2014/main" id="{27CE6277-B4BE-4E34-9B9A-881ED92D5CE7}"/>
              </a:ext>
            </a:extLst>
          </p:cNvPr>
          <p:cNvSpPr txBox="1"/>
          <p:nvPr userDrawn="1"/>
        </p:nvSpPr>
        <p:spPr>
          <a:xfrm>
            <a:off x="454317" y="4906995"/>
            <a:ext cx="1083630" cy="369332"/>
          </a:xfrm>
          <a:prstGeom prst="rect">
            <a:avLst/>
          </a:prstGeom>
          <a:noFill/>
        </p:spPr>
        <p:txBody>
          <a:bodyPr wrap="none" rtlCol="0">
            <a:spAutoFit/>
          </a:bodyPr>
          <a:lstStyle/>
          <a:p>
            <a:r>
              <a:rPr lang="en-US" dirty="0" err="1"/>
              <a:t>SharePint</a:t>
            </a:r>
            <a:endParaRPr lang="en-US" dirty="0"/>
          </a:p>
        </p:txBody>
      </p:sp>
      <p:sp>
        <p:nvSpPr>
          <p:cNvPr id="22" name="TextBox 21">
            <a:extLst>
              <a:ext uri="{FF2B5EF4-FFF2-40B4-BE49-F238E27FC236}">
                <a16:creationId xmlns:a16="http://schemas.microsoft.com/office/drawing/2014/main" id="{4D733141-BEFD-44FB-AF5D-AEA9B239C7F9}"/>
              </a:ext>
            </a:extLst>
          </p:cNvPr>
          <p:cNvSpPr txBox="1"/>
          <p:nvPr userDrawn="1"/>
        </p:nvSpPr>
        <p:spPr>
          <a:xfrm>
            <a:off x="357977" y="5873975"/>
            <a:ext cx="1276311" cy="369332"/>
          </a:xfrm>
          <a:prstGeom prst="rect">
            <a:avLst/>
          </a:prstGeom>
          <a:noFill/>
        </p:spPr>
        <p:txBody>
          <a:bodyPr wrap="none" rtlCol="0">
            <a:spAutoFit/>
          </a:bodyPr>
          <a:lstStyle/>
          <a:p>
            <a:r>
              <a:rPr lang="en-US" dirty="0"/>
              <a:t>Community</a:t>
            </a:r>
          </a:p>
        </p:txBody>
      </p:sp>
      <p:cxnSp>
        <p:nvCxnSpPr>
          <p:cNvPr id="23" name="Straight Connector 22">
            <a:extLst>
              <a:ext uri="{FF2B5EF4-FFF2-40B4-BE49-F238E27FC236}">
                <a16:creationId xmlns:a16="http://schemas.microsoft.com/office/drawing/2014/main" id="{BBC70A0D-F94C-40A6-8BF1-E5A469F90A39}"/>
              </a:ext>
            </a:extLst>
          </p:cNvPr>
          <p:cNvCxnSpPr/>
          <p:nvPr userDrawn="1"/>
        </p:nvCxnSpPr>
        <p:spPr>
          <a:xfrm>
            <a:off x="0" y="1801447"/>
            <a:ext cx="12192000"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40611E3-2066-4786-838C-8C8D8B0C4EC7}"/>
              </a:ext>
            </a:extLst>
          </p:cNvPr>
          <p:cNvCxnSpPr/>
          <p:nvPr userDrawn="1"/>
        </p:nvCxnSpPr>
        <p:spPr>
          <a:xfrm>
            <a:off x="0" y="3631727"/>
            <a:ext cx="12192000"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273FC3D-A1DE-4C3D-B740-FA2406D8B863}"/>
              </a:ext>
            </a:extLst>
          </p:cNvPr>
          <p:cNvCxnSpPr/>
          <p:nvPr userDrawn="1"/>
        </p:nvCxnSpPr>
        <p:spPr>
          <a:xfrm>
            <a:off x="0" y="4634904"/>
            <a:ext cx="12192000"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F5F486C-BFF5-479E-B54A-51358513AF95}"/>
              </a:ext>
            </a:extLst>
          </p:cNvPr>
          <p:cNvCxnSpPr/>
          <p:nvPr userDrawn="1"/>
        </p:nvCxnSpPr>
        <p:spPr>
          <a:xfrm>
            <a:off x="0" y="5531548"/>
            <a:ext cx="12192000"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FEF82D9E-2BBC-42B9-BE68-FE77547EF141}"/>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2933166" y="1857961"/>
            <a:ext cx="1404730" cy="905392"/>
          </a:xfrm>
          <a:prstGeom prst="rect">
            <a:avLst/>
          </a:prstGeom>
        </p:spPr>
      </p:pic>
      <p:pic>
        <p:nvPicPr>
          <p:cNvPr id="28" name="Picture 27">
            <a:extLst>
              <a:ext uri="{FF2B5EF4-FFF2-40B4-BE49-F238E27FC236}">
                <a16:creationId xmlns:a16="http://schemas.microsoft.com/office/drawing/2014/main" id="{A6F71312-D1E3-4CA5-BAC8-3F501E26F3F2}"/>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3895349" y="2389089"/>
            <a:ext cx="2080121" cy="1469919"/>
          </a:xfrm>
          <a:prstGeom prst="rect">
            <a:avLst/>
          </a:prstGeom>
        </p:spPr>
      </p:pic>
      <p:pic>
        <p:nvPicPr>
          <p:cNvPr id="29" name="Picture 28" descr="A close up of a sign&#10;&#10;Description generated with very high confidence">
            <a:extLst>
              <a:ext uri="{FF2B5EF4-FFF2-40B4-BE49-F238E27FC236}">
                <a16:creationId xmlns:a16="http://schemas.microsoft.com/office/drawing/2014/main" id="{A6611E85-383B-4E12-A1AC-6767244BD0F6}"/>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5879633" y="2891061"/>
            <a:ext cx="1483805" cy="441432"/>
          </a:xfrm>
          <a:prstGeom prst="rect">
            <a:avLst/>
          </a:prstGeom>
        </p:spPr>
      </p:pic>
      <p:pic>
        <p:nvPicPr>
          <p:cNvPr id="30" name="Picture 29">
            <a:extLst>
              <a:ext uri="{FF2B5EF4-FFF2-40B4-BE49-F238E27FC236}">
                <a16:creationId xmlns:a16="http://schemas.microsoft.com/office/drawing/2014/main" id="{1AF6F136-024E-4D0B-90CC-C706FCA0859F}"/>
              </a:ext>
            </a:extLst>
          </p:cNvPr>
          <p:cNvPicPr>
            <a:picLocks noChangeAspect="1"/>
          </p:cNvPicPr>
          <p:nvPr userDrawn="1"/>
        </p:nvPicPr>
        <p:blipFill>
          <a:blip r:embed="rId14">
            <a:extLst>
              <a:ext uri="{28A0092B-C50C-407E-A947-70E740481C1C}">
                <a14:useLocalDpi xmlns:a14="http://schemas.microsoft.com/office/drawing/2010/main"/>
              </a:ext>
            </a:extLst>
          </a:blip>
          <a:stretch>
            <a:fillRect/>
          </a:stretch>
        </p:blipFill>
        <p:spPr>
          <a:xfrm>
            <a:off x="7546046" y="2154477"/>
            <a:ext cx="1801676" cy="1801676"/>
          </a:xfrm>
          <a:prstGeom prst="rect">
            <a:avLst/>
          </a:prstGeom>
        </p:spPr>
      </p:pic>
      <p:pic>
        <p:nvPicPr>
          <p:cNvPr id="31" name="Picture 30" descr="A close up of a logo&#10;&#10;Description generated with high confidence">
            <a:extLst>
              <a:ext uri="{FF2B5EF4-FFF2-40B4-BE49-F238E27FC236}">
                <a16:creationId xmlns:a16="http://schemas.microsoft.com/office/drawing/2014/main" id="{BD5DEFA8-1ABE-42A6-A60B-9FCE63955E60}"/>
              </a:ext>
            </a:extLst>
          </p:cNvPr>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a:off x="2926036" y="3721345"/>
            <a:ext cx="1568872" cy="843269"/>
          </a:xfrm>
          <a:prstGeom prst="rect">
            <a:avLst/>
          </a:prstGeom>
        </p:spPr>
      </p:pic>
      <p:pic>
        <p:nvPicPr>
          <p:cNvPr id="32" name="Picture 31">
            <a:extLst>
              <a:ext uri="{FF2B5EF4-FFF2-40B4-BE49-F238E27FC236}">
                <a16:creationId xmlns:a16="http://schemas.microsoft.com/office/drawing/2014/main" id="{FE71AB34-6F0D-4027-A023-A21236CB5ECB}"/>
              </a:ext>
            </a:extLst>
          </p:cNvPr>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a:off x="4775713" y="3818319"/>
            <a:ext cx="637667" cy="637667"/>
          </a:xfrm>
          <a:prstGeom prst="rect">
            <a:avLst/>
          </a:prstGeom>
        </p:spPr>
      </p:pic>
      <p:pic>
        <p:nvPicPr>
          <p:cNvPr id="33" name="Picture 32">
            <a:extLst>
              <a:ext uri="{FF2B5EF4-FFF2-40B4-BE49-F238E27FC236}">
                <a16:creationId xmlns:a16="http://schemas.microsoft.com/office/drawing/2014/main" id="{40EB6E45-166D-4884-8D75-64F25E44C6A3}"/>
              </a:ext>
            </a:extLst>
          </p:cNvPr>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a:off x="5595988" y="3635596"/>
            <a:ext cx="1483805" cy="991182"/>
          </a:xfrm>
          <a:prstGeom prst="rect">
            <a:avLst/>
          </a:prstGeom>
        </p:spPr>
      </p:pic>
      <p:pic>
        <p:nvPicPr>
          <p:cNvPr id="34" name="Picture 33" descr="A drawing of a cartoon character&#10;&#10;Description generated with high confidence">
            <a:extLst>
              <a:ext uri="{FF2B5EF4-FFF2-40B4-BE49-F238E27FC236}">
                <a16:creationId xmlns:a16="http://schemas.microsoft.com/office/drawing/2014/main" id="{DD64F2CE-38E0-460F-BA08-D6E6A33F4121}"/>
              </a:ext>
            </a:extLst>
          </p:cNvPr>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a:off x="7220792" y="3831542"/>
            <a:ext cx="1473087" cy="633795"/>
          </a:xfrm>
          <a:prstGeom prst="rect">
            <a:avLst/>
          </a:prstGeom>
        </p:spPr>
      </p:pic>
      <p:pic>
        <p:nvPicPr>
          <p:cNvPr id="35" name="Picture 34" descr="A black sign with white text&#10;&#10;Description generated with very high confidence">
            <a:extLst>
              <a:ext uri="{FF2B5EF4-FFF2-40B4-BE49-F238E27FC236}">
                <a16:creationId xmlns:a16="http://schemas.microsoft.com/office/drawing/2014/main" id="{F42DC2B4-8D01-4501-AED7-F99FCBE5723F}"/>
              </a:ext>
            </a:extLst>
          </p:cNvPr>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8762477" y="3688046"/>
            <a:ext cx="932700" cy="932700"/>
          </a:xfrm>
          <a:prstGeom prst="rect">
            <a:avLst/>
          </a:prstGeom>
        </p:spPr>
      </p:pic>
      <p:pic>
        <p:nvPicPr>
          <p:cNvPr id="36" name="Picture 4" descr="data:image/png;base64,iVBORw0KGgoAAAANSUhEUgAAAUgAAACaCAMAAAD8SyGRAAAA/1BMVEX////ziwDzhgDziQAAJ3AAGWsAKXHzhwAAI2/ygwAAFWoAHGwADmgAAGUAK3IAGmt3d3oAIG4AEmmcp8D19/qptMr969U9V4z5ypwAJXAAMHfc4Oj2qmJ/jKz1oT52gaPw8vZnd571pVctSoUfQH8TOXr0mjIACmfL0t/j6O/+9e35xp7V2+b2rl/2r270mDpXa5j98N373siuuc30lBz1oUgAAF6UoLv//Pa+xtZbbppJX5A3VIv5y5v72bWWobv72bj4voUrRoGnp6nxdwDQ0NH3uHmOjpHd3d6Kk7AAAFZvg6r4vYH4wY/1pE/0lRaGhom0tLZmZmnFxcb61Lb6O1M3AAAcYklEQVR4nO1de2OaSNdHBeQ6FMQYcE2wapDUZE1IYlCbi9vNro9Nuu8+/f6f5Z0bMCAmts2u5qm/PxIchmH4cWbOOXM5cNwOO+ywww477PDGcbbpCvxv4PojPfBs/HdzNXnbuH6iB3/+if4G/Q3W5U3jaI/8937D/yYbrMqbxv2v9OCP39HfcLrBurxlnMu0h/z9b9yy2+4ma/OGcSSfk4M/CJENLWLO7pVLDConG6jgG8GNXCZdpPf3u/+i/1OJbdt7coVB+f0mqvg28KVCifz93bs/0P+xYyzS03tyqfTrUYKHjdTxLQASRZv2/717986D/2sCEFrM+crRZmr2xnBaLZWJsvkNEonsH9sFwOjG/eSOyDVxVClVf8FHiEisbiIdAFHrejh1R+R6OIZKuVI5Roeoab97h3zE0JQA0Oo4w47I9XAOdUmpvI8Of8dEYn3THFuW3sQZdkSuh31kJla+oENo/ryj3ST0t6OAZPgeIvduvp4nP86/3j9+uDsuyHZ28+Hx614+9RilnucSr8/37x+/Lg9RXd8VFbEJfMT2NhHJP94xTMYoJPLp0yem9sef5EuaLn865s4O5HJZJg99fF+CP+BP+Sm94PHTJ3i/80sZnZIvbtiSz05JaukxTbu+OZJJKZcJlRfypzPumGa+yPO+ARAiK6VrDrmIhMm/fmcyFBJ5UpVZIuUKtdN/qcrHZxXEGyHyvFSuoB9yuVKV7+P8+2X44u5leqIiM97STbVaLeNk+eg6rsEXuRoXUolve1Apn9E7oSIyL2MjIESWqngg7S9C5Lu///qvF2f4ZiK/yEcfzu+w7NzIlfLF4/nx8dnNpZwSBom82Zfly7vj4+O7o3IpdZf24QWXd2fHe/elSvUoSSxf3J+fHZ/tX1TIG+cQkdW7Urn0uHd8dndRrcgbH5i+oa40fqfeuxSxVH4jkdV7yhd84DMojqexXMHOWN6PD6unlXikhHuAHsFdcq84z/FFRaate1++v04T6fmDSulIfk/Sr48q1Y2PASAPEDfuKmLmT4ZJO87wTUSWmNwH1fJpmguKZ5WoHMgp2xhPq/E1F5Xyfpx6Vq2UydF+2gPelOOskMjqQZJXphbcBnEMWwth8gK93pRJMhJEmH66jEFf/DNExtLFcXcyKTPGU7VMZAwSSX0AjGuZevuQ6ss0+bSaFpVkrVYqpEhEZNqcjyryxvXNJSWyVMW9u/0H1Th/e+Q8JLJSjVH+QhJXE1mpJMkn1VS+SEmVC3yAWjnbp51Shp+qLB13cnV5hOSiQuk7yLTmx3L5cSnvv4zHZLyxeoBf9u9/ISr//oOeRxJ5kYA2rGf6yLQxL7W3I6oT9sus5GHKkICixsGkwlIPuDwuq3SoCmptRlPfFJH+L+NMTkZtq9Ti+PM3xpjEfeR1ApK4mshUCJc7V6jT8cNDZfOZTT8mOc9l5i1w6EVkegbu+Pzrw0UlJZKpQf7SjSBp25DJ0t3S6W81f5LGCeUsp0rvq+UP6D80fz6y6cfEjoWCenHEoFK5iCX67OPDETQZy9VKKSWS6R32toHI81QkoTJ9yGu/byUyebyv5Xxz+0h7MmyQM7gmREKTNu2NIWBLJ5XZOymXiXsEq7q9RHLvq8ykTFV+2Ms0qG82yOPUZSL3nyfyEUrkr1ngwj5Cx6Z88XT/9e4MKbDtJfK4WillqLxgxfJHiMw9HNStcdPOEAkrgNT5x1yLp4BWlPw5frlP20wk1HmlDCrlUlrJVUQyhspZIZHnclY3Qx+mWqbKJssYvAXyUG9yOojiC6ufD7aaSO5zjslS9SI5V0jkQ4bI80Iiz2KzMcFThcgx1Nr3bPo+6QQonzlkU1mtvYVEcqd5JlMPrpDIx0zjhOq2gEgOSnbG3TiOhxxg/gxjT8SHgcq7nOmeMb6ytjbsBLabSDRykBXJRGQKibzJmDbQUCki8nO5mpkF3487zZxnA0WXEPyUc4UwPrDvDF655URC1ZjVOInCLSQyeXYEaD8VEnlWLrHe8nUllibkazMUQ01M7nbDlgqBi2KV//XFNtuRFHtHLJXPOSgI8DnixzuGdnwhkVAkyZgSxvVBzBcZ/UlE/lGulOlF0JO+TJl8fE/vX4rLfNpuOzLGfrUcUxkPeHFkqOGcATlxJ5fkz/jw/EL+XC0mkruARvU+YebuolqNPT7UR1bLJzjnGRqOvEnvVb24w4doeoGMEEF2jzBne0/y01bbkQmO70tlbFOyo4Vo9EdO8YmeOZFL1erTw+lFWT65LtTaqMCjcqVcOXp4OPkCDxKHD42Q38vV6sHDyRG8oZwqE9i4K+UvJw8nkCfoGuA0aBNAKk+Rj3hx/TaIRHLwviSX5RIzsLInl1kkFJ/KVejQwYRTNPlFtfB7NPnF4gH5x3gATn5IGi02yB9l4gjKGf8eynecP5kUu4OvF9/p4Bg2buoJHMlyhkh5u4jk0ATnTWZ68/hDFsnJ8wfY6L6cQgvnen//jqR9/fAhZ8Cc3R9VoJQf7DOPTTybvdMSPpG74O6XL/CCiwfGcrreP4D98BO6x82HD+RNJQdxJb9+7wNvBZbNvnVyJS7i9YrrC5LXu9NPhryvvcN3YkfkK2FH5CthR+TzCPr9YK2MOyKfx61+VVsr4z9D5HovcQvRnE8F3Zdm49GAJNRUo77WlWsS2W/NKcKB91Jme6r33iSV3lhQeZHnedFR6ZLU9YmU5XWIrOsmgSpobst+PnOoAWG+1t23C33DFAWl15h0JEsyv5HIm8vLuzWy1QXACxCGKgFRVaNnM0c60F7sWLy1qvdvommKUq8eeLBJeVH7WyVyTdQFfhjWIUaHoiICPXw2d1sfPi+03mi2Xhf+b6LjSMwW2qaH/70+kWay3Sd0eWD8WB9Y061Xrd5rIFIAv5z6TxLJBa5oLp7JvE5xwtYR2TLNgo79HyWSCwXg/2Bx20fk0Cmq0z9LpOcCbfBjxW0fkRNHKOj5nyfSXqOH8zLqIksk1+AVVnEjTfdScZlf20hkW1rdtO362NWVXqvJnPHq7Z7u6+44YcIbjaAK9eZTNybLrs18XTfSLHkih+nbGxx2YXF+r8UE3xjN5+Q11FuH8J0NWj1d9zu3JC2Yj0Zjhx/OWxA/8uSvjJGxUtn0e5qgmg5vMjLbAoIpSabES1r8FE1L6XBNV5Ack6j/qCc4kmk6kjbxaJ4ckROHSqQ9tmA+FZZnWu1EhruCQC48tPQBN9JUaMk7vNLFDaF/paoOAI4Kobxg2v+bCFRgtpdSIZFhHwpje9QaOg7QY3FZaKIBJov5omsAjUpyIDkNG6jCrOE20O+RLgpdeOFE5SWXPmmOyA5v4RIHjgmETns0X3QU0RSbyWnewweHktVcaEJvPIelAQeg0vo6fLkAuAhgi4jk5hYQxvkK1VSp5WqkgQUdXozjELQsp+bho5ECLNJVQiInLX8CtYeHxKzuA2WELxx0HHNIrssSGcBXg3J4Du+ItP1HPcfp0WowREotS6jh5MgCKirDbgbBrareegivxMHrYCgAE+QUTk0FYmLzBhawqEi2U8rHjkpEMpDEjtqIkwMFJIrEhtqZHGeJHKkO7gQmktPx4kR7xqu0aTBEwiYclxZCizcR8O1TNhAtHYhaIxNpCRIpjZNfh4mtyRgtfUHs4IMAuc+JPmqbRqq8IsUhpWSIHEiEXyRjXlpg0wAWKYYlUkh9wSlvUVK3lEgucmEHpIwZowYSqaW6um85w6WLPFcU8AEkMj0dGKKb9hN2T9TwQcZFdABp8VB3Zzxm+L5IJpZIKT0/N9Vbjha3nURydstwgMQ8Vk3lGQc8UPnu8kVdUSB9KBSbpGeoZbXK2CGdQl2QDgOIZn/etYCEO0NPER2PLXBgABKmiCGSLS1SJNr2t5ZI2K6GPgBa0gPW1Kwnwi8HYrJnooJlGBJpJcI8dhS2j5hT0wkNo5mqqSqWKvJaw0NpUV7ObVdU8BmGSNZbGAhOoru2lkikNk1g0uAXkEiVaXV2j2dsTW8QjtodTQcgIVJLTrqAr4Up2o6By4FEAhGCd1SrQ7mpGWbOoJ6K5C2w5g/zWgaqQ3XaVhOJjGMg0ZpmXUS7mxIZDSVNMKCFbIgJkWIqr1CuVSGFA9QRSoZE9qYdiPE8YWZuGrlBxSG10xkiWZ+8ab4NIiF9GjQBydEKIptdRTIVAcwmrbCbNG2+k2SFRCoaCx3r8JxBjnFo5r38trREpMUS+UYkkkPPBkR8sIJIaHurvVbUxAR2+JhIJ7EiIZFuf5ABzlNEZMvMs9Felsg3SqRn0vGtFUQ2HDUdkZ0VESmIwCsouIhI6J6MsikTZ7mPfJtEovEt3NyKiRzoPBOzrgcKiJzxAjtWFKOISGgS5Zz8uLP4HyAyHt8qJrJmMLocOswFREKDpegRi4hs+uIskwDVPxH8/wEiOyLxwoqJhL1aOsQIXd8CIkOlwAkqJhIKYCa6JbKHDkktXibydQfwXx2BAHwPHawkMtWzU76ISA9a5wWzCIVEzg0+I5I90SeXrkFk7CxuDew2O20wcSQiT8VE1g0nGckYWaCISO5QFbvMoFyN9JiFRHpAZGIycm3TXB79KSYyVPLd6+bRVUcxld7YAAqpeDGRTR0YsVvidzpiEZFQJCXiAkIMxlfPEMnV9TS6pb0QgEmve5HIpi72tmlMF2HGq2a3XQ/r84kpiTqlb4X5M1SB0I4Gg3pHsAaNQiK5yAeOdBg1B/36RJD054jkWhZQ3XnUbPbnvMlrsdPzIpFcl5cm0SDsbBGbDd8BvGQIguk4Si/u/GsGqxahr+3gA68jiJKgaYIKraSOQ4k0nUyQ7shRRRO6N5YhGRYdm1xBJBRsU1RRXpVXuonz2HHosNChqRUTGfmio1iKsEVE2tFYFBRFMBRlWkvqVdP8zKCFatKjlgPzKtYQClpH9TGRTcHIRjv3WkBRDEER3KTXqPtK8YzfoC3geytdRnt0zJhIRWeJtNKB+BDWWVG2SSIRgn5Uq0fByxkRBtEaWftRPYyKLPNl2P16LeyvlzdzWbTmDXbYYYcddtjhJ4Mdzuce/D+otZ5ftrwDCy8azeehlyYMXF+/ggbzXNf1Dtd+YQ04QhCNbvtMCXY0H4XEXmlSsEbU2c3+TWH8zS1blvJN8Nq8Bq1dy0nXhwG1UR8NuNA3W/U5d6W+9L0heyxAynU3GQIPXd2HCch58Xx0pOtX6bjD9aX85UguClMcmi9sgdhiRJapuI3hxFVUQE3eSCPzhFMyNzbvvvRwgT5bjOYNQacu4lxXGqPawkXXBRKYdTqzziz1dX49QtL4KO8tFTSRzPFS4tvAwHLMugcPvJrq0HVzc4tIj2at+S22gIhi2ySjD5FORkNs9GsgzHKe3R5l8GIpAqenu6K1ZX7guug6fOx6DSw6QtiyiPTo37j0OzB9zHzXYjzpgdbIZbuRSVCBk6VPFY2sdkfZ7sHwVagrzPLuW4EsM0uJzLm3NrP8O1iWHLuHh8ZCv8Mk9vX8ZMQ5DQ5ytBQVpONHt8rb/ABcQ2Ue0+6hTYHDaU/sTaeT6ZQXO9PZgFs0iNYeDF1H7OEJWm/hSqCRV+aei1cFjTM74kI/P7p9XcVRbs6Xwj33LdcOrHheMmrFGHH24aGHE5uH6B17rUPbO+zg7rTe6M7aP7Rp4jXgKZn9BgtjAhumLgEJqmAdLaNAVtBEx8SMdEXrif4VlMSmaAld1dJzY2Whj1sxHp5N7Jiaf5i/6z7qJM/lpWjPh6hvnihUY42usLZXTR0SeXVFrKe+jrbsBIIe9HQfqkRv5vuKb+mb7g/6lsm23rrgQMEbtI02XjVhGeGgb3MTCxEZ+tYisO0+WnHvCsPA9mqWnp0WJMOJgW5w0dR1Z0QDjYRpe7jICu9Dee+hYJstXllaU3q0bjWEesOEb8fWfUqkZXB4bngo1SPI+FSY9e3gUPA3/InSUMkscI8UvEUrp2wwkZ6Z7gWeW2Q6cKQkqyoV3vGVsYcLsdzRlTFzLWuKym7plq5Zlshyfn3x6WjZHg8tNDDvqRlSBqoUFBApkunPW41MvR0KRbPC/yLqQmYlZF/Bq+aLiKwpyeJTu0vXJAeK69G0K9231AZW1qHgWmPP9uoqHiaP6lEUtgzTT5k8Lz39UvBhgSGZGpuobKfaw612iUg6ldEjK0Vgsv49j/96yEukpaJ/RUSO08mDpuJEg36/P4hcK+4YAm/Qn0vY0gkFsvaeqxl6Urg9MeOl9dw9atW/UNW9l0TwDOiMTaSYaZ0OfaxRlogkr7KpC7CLgQg0f7Pj51GujyT9UxGRHSvp5voWsLAe0Bw9U/2mi/R1GCsw27JSKQzUeJ3FDfky0XvyxYHPSTTfmtDrI0TMugToY3m4qDyR5GekAAdHKnCAv1nF7VkZrd0WcKsqIDJpzhzuBKcUs6wc3Apd9KwCHZ/oWoyO6SrUKKpSbf0eB2hMA35OYTeLoPFO3PV6ElVnyxKJf4YC2ckEIWzYAsrZkWSzTZFETpXEOBz47go3Dgo48vMUSm+HJbJDC9hLYvU9wX7yMYmKPPDFxgRjyseL1IcaXVa4gshIUTmb4psf/XVRZ0VyJBCGioikwooQOKtcx8hCXUMv5s/UGP0r0tTzNE7lZekuFciWEftD0C8gllPdT5bD6HTpQKSwRDZ1a83J0H8eUynZfRTp9IOKRUSGVtp4Ur1qZ/5BvYskaK4Q7zokqougLpAtDMmQBcKJnH4ch9mF01KxLREo6QsDdAXD0GGJ5HrC1qyuChSJx08QtFSD9k1FRHIds+ehX3MbMk7G17w2leYJ+d9ScZcfqNiOafb8W7RsC5cROlas9dPY79eX5eQrI5GiJ8I18PGwEx3Fw2irWDhDDWSIHMX26WjDBjlEc6YoVrfj+oIfDwXmiBxiIgNX0CbztolMmrYluIv5RL+iREKvsj0fCwpdr1HXDXHc8XF5tuO7w4mk+UlffPPpI2bv+q56wr2PwxmPVWbLVBeJ/FwRG0SlLdAYEjQda5OrdlYiuYmgNUa1uXu1BePB9sjV0X6ESaIZFlfEPf7PFSaycYXbj7fANg9u1SM87C3Fvk69h09NYrEIRXieNtW2DjWx3mWc4Y+fSu8fPr8nX2Q7IEwGmaBi8yvFa17RoXX9ClunPjK5av0rneSOxbetaygPcao2jqAfRmuoPS+KknmZ3BISWAA7ZcPBnMlVS6tNjvdPTk4/kLGf6w936J8dsFoD/rK5IAW5eT304nxM7iAc1cKtUTk77LDDDt8BPA22w48i7Oq639i0E7dhBFDnrhs4thj2ROMdSZJ+Zs0atUW85lgR+HH4vRI1NoAzXIzdn5fIqONLIi+pKOARcL7Xd+hbwEF2vffTNu22JfKC02nPa/P2TBL87yTycGnD+88Fu6MCYZosUQvqne8kssFrP2+jhmiYwM9K0vc1TbsrrhoG/imAdri9yoCK7WY2K/5siDSgvc7AlO3yPzORHZ6J1PVD+LmJjDSx92yGZlQP+4UTN2inWOaEmw9rNeiH9YJBuyZj9ttoK1nBmLfXD8PMaF1aYpi5aYDusQU6ruE8Z7J4I1fFmw97LS9JhKY7fJRRDyYryW7RIXBdQII/qpSXehfmECx+kVzaRXEh+x1BsejCALvFK7iUpA5NUxxDviYSWqKtLjJvIViIeH+jAJKJicFEhfdQ1MmmF6l5OnBWv85INHjDQktUeFVNBr7bpj/wGpZqaYoqxvuXJ6rkQCKRg0gmqIOG5Riarxm86cZP2XMkLtId1VAdEjkSqI7g+5bJa/HsQ9OShlzdVwXLQkGa0uCJHDfXTB7eFKY7seS3fMe0fB+m+BtepBYJ/OrVnjVNVHu1vu0NoGCmJlJbUgZTwWxFg37NdQCZiF1MJhMokGiyuoGnxVzJdGtNr1lzJT4OOdcTQeCq7qg+wnZSaPHKJAy8fssQ40n3puC0I1+Z1mEjHivATOfi2xowuqM+2i2u0UAPY4UXWn0viBoG+F4v4pVQHKycINKBkix4bDExOyV+okw9fGx3+XRzPNtHzhwhDiQ0TJbd98TeIl2MOrBALOZNIPpkHqkpiA0nXhNdE9LYtbACycKFgFSrpTgd2pxuBdHcqKIbFsbYJuhlAlMs1Di+V1sCUqKeBwKgKyMyWnskSIks2aZIF2T0RNdNG8CMTxeRRwoNw9YUgGglPebYkejr6OtAycncQGFiOg2f7ev/eTT4ldsZbgVnwv5OYtBAIpkIiOmrYIj0LDFZBshE74NNO43AEGaCIzZovAZIJHPbgSCSSGTclBfyRCURphECn+9wm4M9E4ti0GBM+eza2FociaXNxp5jYhwyRMJEpsfwNJ40/57Ip/seJg67rKxukMC+kEhW8lyRxNvuK2I+0GWgZ6hr8Jtc0wKJXLW4J/DFrFUYqFQ62hIbm6cfR9tliWzwClvsjJc89L8nqgm/gcSzBuxAI/LZzH7tAQoiLqhlqnmBrBmZEEEtU9ngXkokkSuadihIuaX1Lo1cHMcwJBgocVNMibRdoLJXDukix56oMCsGpcwCfypfTSEjZ8MkOl1+/wo8lWlMNXWjoZdy31ZgsBxyD+bFD9XORCNtFhDZNIHbYNCjoQJ7TBDpmgq6bB4R4Iub2Z4ZvjR0L1tYDgeEgqgz188Yad8Ahs5Sk6FYDgI5pPGJ29lopAVEDhQAeAaAGps9kTRxhLkJxGyeHiWSXWxPiYSqJG/u2t38PTZK5NwsDB3HoRBH+T4njqa5BpEW4DPRT7UrSqSTyBUk0sxk8bHZXkxkU8taEBwe/cyHWN3klzIiBawYjG2Z+bh5cX+1jkQuPTdGhkjG6WSwgkifz29z5Lpgw9sbsvDBCmUH+8hcU+mIRIO+TGTTLApvniWytlQ+ubSQSM8HSyN00DzbgkGfBAtzhSEbKk5uPzUvSvhhXibSc0WlqEyWyMhyiuLyFRNpu+LSdNDQWaUnN4IB48JmEGjAyQjBIB7feJlIFO64yKpiiYRmqVOQpZjIou9ujdTiqGybwsIERuEOoAaf/+BCvJ70ZSLhQy7t7+SyRCJXpECiVhBZF5YazkAXC/uPTcGGVkSvOAwxoDEKMaBtSKNArkFk4AOJLZMmZ4jMc0O712IiPR4sbZPv5N70pqc5+j7gpYxs0AkENEKWVA51e9RzWINIFKqBCcvQpIxliORMkQnZzdVJO11BJIqzyqd3xS8p0oCQdiB2e+OL9ENLBFqDrin2mqMZMfrIJ1MpwyEvmrEBsg6RHgCOS68NDn1AjrJERj4QJlRu+xP9eSK5iSn6NHpjcEja9NgE2oiqt5qob5xIru8aIi+Yncl4MnUtlY+r1BccUZkuarXWVBHTkI7rEMlFOg+saas2ajVMU6VqJUsk1/KBow5Htflipkj+C0TaUwMIvfbtbQsqHqL1PNeESYvb2/nQFZyrTU/bQNjzniKJvOM46APSyiSJzTuxTMlES6sMidkIY2WCaOp00xJnmwLjEA9mluOga01DbXskzRWyX5erOYaDPjpnmop7mxSXIdJKBW2hSHidl6km2+3GlkmTlOkW8MihcFLtnoY/Yzi8ZWvUP+z4vm51RowVV5+3mF9ea067fHs+zwxzhGMTlThJr53Pcza4d9uwYB6pnawkhMWxSiVzr0HbRRtQuq20hv3DHkzSZ63Nt2sGXvGHNdf43OYq2Gtc6xUEcXkm83KBwc+7jHCHHXbY4Qfw/+ihXt8bn4/1AAAAAElFTkSuQmCC">
            <a:extLst>
              <a:ext uri="{FF2B5EF4-FFF2-40B4-BE49-F238E27FC236}">
                <a16:creationId xmlns:a16="http://schemas.microsoft.com/office/drawing/2014/main" id="{E860E593-1E66-4108-8EBF-CB915EBE8470}"/>
              </a:ext>
            </a:extLst>
          </p:cNvPr>
          <p:cNvPicPr>
            <a:picLocks noChangeAspect="1" noChangeArrowheads="1"/>
          </p:cNvPicPr>
          <p:nvPr userDrawn="1"/>
        </p:nvPicPr>
        <p:blipFill>
          <a:blip r:embed="rId20" cstate="screen">
            <a:extLst>
              <a:ext uri="{28A0092B-C50C-407E-A947-70E740481C1C}">
                <a14:useLocalDpi xmlns:a14="http://schemas.microsoft.com/office/drawing/2010/main"/>
              </a:ext>
            </a:extLst>
          </a:blip>
          <a:srcRect/>
          <a:stretch>
            <a:fillRect/>
          </a:stretch>
        </p:blipFill>
        <p:spPr bwMode="auto">
          <a:xfrm>
            <a:off x="6828041" y="5727653"/>
            <a:ext cx="1543129" cy="72451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0482FCAC-299F-478A-BDBE-7E56AD87597D}"/>
              </a:ext>
            </a:extLst>
          </p:cNvPr>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a:off x="4924660" y="5727653"/>
            <a:ext cx="1533073" cy="804863"/>
          </a:xfrm>
          <a:prstGeom prst="rect">
            <a:avLst/>
          </a:prstGeom>
        </p:spPr>
      </p:pic>
      <p:pic>
        <p:nvPicPr>
          <p:cNvPr id="38" name="Picture 37" descr="A close up of a logo&#10;&#10;Description generated with very high confidence">
            <a:extLst>
              <a:ext uri="{FF2B5EF4-FFF2-40B4-BE49-F238E27FC236}">
                <a16:creationId xmlns:a16="http://schemas.microsoft.com/office/drawing/2014/main" id="{5783F03D-EE52-452D-93F3-4D5250313DF4}"/>
              </a:ext>
            </a:extLst>
          </p:cNvPr>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5413380" y="4675421"/>
            <a:ext cx="2109732" cy="797011"/>
          </a:xfrm>
          <a:prstGeom prst="rect">
            <a:avLst/>
          </a:prstGeom>
        </p:spPr>
      </p:pic>
      <p:sp>
        <p:nvSpPr>
          <p:cNvPr id="39" name="Rectangle 38">
            <a:extLst>
              <a:ext uri="{FF2B5EF4-FFF2-40B4-BE49-F238E27FC236}">
                <a16:creationId xmlns:a16="http://schemas.microsoft.com/office/drawing/2014/main" id="{4CD96561-E3E2-44ED-BE43-D3D56E4859A7}"/>
              </a:ext>
            </a:extLst>
          </p:cNvPr>
          <p:cNvSpPr/>
          <p:nvPr userDrawn="1"/>
        </p:nvSpPr>
        <p:spPr>
          <a:xfrm>
            <a:off x="3869628" y="22119"/>
            <a:ext cx="5503814" cy="769441"/>
          </a:xfrm>
          <a:prstGeom prst="rect">
            <a:avLst/>
          </a:prstGeom>
        </p:spPr>
        <p:txBody>
          <a:bodyPr wrap="none">
            <a:spAutoFit/>
          </a:bodyPr>
          <a:lstStyle/>
          <a:p>
            <a:r>
              <a:rPr lang="en-US" sz="4400" b="1" dirty="0">
                <a:latin typeface="+mj-lt"/>
              </a:rPr>
              <a:t>Thanks to our sponsors!</a:t>
            </a:r>
            <a:endParaRPr lang="en-US" sz="4400" dirty="0">
              <a:latin typeface="+mj-lt"/>
            </a:endParaRPr>
          </a:p>
        </p:txBody>
      </p:sp>
    </p:spTree>
    <p:extLst>
      <p:ext uri="{BB962C8B-B14F-4D97-AF65-F5344CB8AC3E}">
        <p14:creationId xmlns:p14="http://schemas.microsoft.com/office/powerpoint/2010/main" val="89876061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cSld name="custom placeholder 4">
    <p:spTree>
      <p:nvGrpSpPr>
        <p:cNvPr id="1" name=""/>
        <p:cNvGrpSpPr/>
        <p:nvPr/>
      </p:nvGrpSpPr>
      <p:grpSpPr>
        <a:xfrm>
          <a:off x="0" y="0"/>
          <a:ext cx="0" cy="0"/>
          <a:chOff x="0" y="0"/>
          <a:chExt cx="0" cy="0"/>
        </a:xfrm>
      </p:grpSpPr>
      <p:sp>
        <p:nvSpPr>
          <p:cNvPr id="6" name="Rectangle 5"/>
          <p:cNvSpPr/>
          <p:nvPr userDrawn="1"/>
        </p:nvSpPr>
        <p:spPr bwMode="auto">
          <a:xfrm>
            <a:off x="6486525" y="0"/>
            <a:ext cx="5705475" cy="6858000"/>
          </a:xfrm>
          <a:prstGeom prst="rect">
            <a:avLst/>
          </a:prstGeom>
          <a:solidFill>
            <a:schemeClr val="tx1"/>
          </a:solidFill>
          <a:ln>
            <a:noFill/>
          </a:ln>
          <a:effectLst/>
        </p:spPr>
        <p:txBody>
          <a:bodyPr lIns="0" tIns="0" rIns="0" bIns="0" rtlCol="0" anchor="ctr"/>
          <a:lstStyle/>
          <a:p>
            <a:pPr algn="ctr"/>
            <a:endParaRPr lang="pl-PL" sz="2000" dirty="0">
              <a:solidFill>
                <a:srgbClr val="FFFFFF"/>
              </a:solidFill>
              <a:effectLst>
                <a:outerShdw blurRad="38100" dist="38100" dir="2700000" algn="tl">
                  <a:srgbClr val="000000"/>
                </a:outerShdw>
              </a:effectLst>
              <a:latin typeface="Aleo" panose="020F0502020204030203" pitchFamily="34" charset="0"/>
              <a:cs typeface="Arial" panose="020B0604020202020204" pitchFamily="34" charset="0"/>
            </a:endParaRPr>
          </a:p>
        </p:txBody>
      </p:sp>
      <p:sp>
        <p:nvSpPr>
          <p:cNvPr id="5" name="Picture Placeholder 4"/>
          <p:cNvSpPr>
            <a:spLocks noGrp="1"/>
          </p:cNvSpPr>
          <p:nvPr>
            <p:ph type="pic" sz="quarter" idx="10" hasCustomPrompt="1"/>
          </p:nvPr>
        </p:nvSpPr>
        <p:spPr>
          <a:xfrm>
            <a:off x="6097524" y="0"/>
            <a:ext cx="6094476" cy="6858000"/>
          </a:xfrm>
          <a:prstGeom prst="rect">
            <a:avLst/>
          </a:prstGeom>
          <a:noFill/>
        </p:spPr>
        <p:txBody>
          <a:bodyPr/>
          <a:lstStyle/>
          <a:p>
            <a:r>
              <a:rPr lang="en-US" dirty="0"/>
              <a:t> </a:t>
            </a:r>
          </a:p>
        </p:txBody>
      </p:sp>
      <p:sp>
        <p:nvSpPr>
          <p:cNvPr id="3" name="Tytuł 7"/>
          <p:cNvSpPr>
            <a:spLocks noGrp="1"/>
          </p:cNvSpPr>
          <p:nvPr>
            <p:ph type="title" hasCustomPrompt="1"/>
          </p:nvPr>
        </p:nvSpPr>
        <p:spPr>
          <a:xfrm>
            <a:off x="659396" y="437074"/>
            <a:ext cx="5681620" cy="1508105"/>
          </a:xfrm>
          <a:prstGeom prst="rect">
            <a:avLst/>
          </a:prstGeom>
        </p:spPr>
        <p:txBody>
          <a:bodyPr wrap="none">
            <a:spAutoFit/>
          </a:bodyPr>
          <a:lstStyle>
            <a:lvl1pPr>
              <a:defRPr baseline="0">
                <a:solidFill>
                  <a:schemeClr val="tx1"/>
                </a:solidFill>
              </a:defRPr>
            </a:lvl1pPr>
          </a:lstStyle>
          <a:p>
            <a:r>
              <a:rPr lang="en-US" dirty="0"/>
              <a:t>Put here your own</a:t>
            </a:r>
            <a:br>
              <a:rPr lang="en-US" dirty="0"/>
            </a:br>
            <a:r>
              <a:rPr lang="en-US" dirty="0"/>
              <a:t>picture background</a:t>
            </a:r>
          </a:p>
        </p:txBody>
      </p:sp>
    </p:spTree>
    <p:extLst>
      <p:ext uri="{BB962C8B-B14F-4D97-AF65-F5344CB8AC3E}">
        <p14:creationId xmlns:p14="http://schemas.microsoft.com/office/powerpoint/2010/main" val="288512710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
        <p:nvSpPr>
          <p:cNvPr id="11" name="Title 10"/>
          <p:cNvSpPr>
            <a:spLocks noGrp="1"/>
          </p:cNvSpPr>
          <p:nvPr>
            <p:ph type="title"/>
          </p:nvPr>
        </p:nvSpPr>
        <p:spPr>
          <a:xfrm>
            <a:off x="136635" y="97113"/>
            <a:ext cx="11939751" cy="825172"/>
          </a:xfrm>
          <a:prstGeom prst="rect">
            <a:avLst/>
          </a:prstGeom>
        </p:spPr>
        <p:txBody>
          <a:bodyPr>
            <a:noAutofit/>
          </a:bodyPr>
          <a:lstStyle>
            <a:lvl1pPr>
              <a:defRPr sz="4400">
                <a:solidFill>
                  <a:schemeClr val="accent5">
                    <a:lumMod val="75000"/>
                  </a:schemeClr>
                </a:solidFill>
                <a:latin typeface="Segoe UI Light" panose="020B0502040204020203" pitchFamily="34" charset="0"/>
                <a:cs typeface="Segoe UI Light" panose="020B0502040204020203" pitchFamily="34" charset="0"/>
              </a:defRPr>
            </a:lvl1pPr>
          </a:lstStyle>
          <a:p>
            <a:r>
              <a:rPr lang="en-US"/>
              <a:t>Click to edit Master title style</a:t>
            </a:r>
            <a:endParaRPr lang="fi-FI" dirty="0"/>
          </a:p>
        </p:txBody>
      </p:sp>
      <p:sp>
        <p:nvSpPr>
          <p:cNvPr id="13" name="Text Placeholder 12"/>
          <p:cNvSpPr>
            <a:spLocks noGrp="1"/>
          </p:cNvSpPr>
          <p:nvPr>
            <p:ph type="body" sz="quarter" idx="10"/>
          </p:nvPr>
        </p:nvSpPr>
        <p:spPr>
          <a:xfrm>
            <a:off x="136526" y="1024209"/>
            <a:ext cx="11939588" cy="5427067"/>
          </a:xfrm>
          <a:prstGeom prst="rect">
            <a:avLst/>
          </a:prstGeom>
        </p:spPr>
        <p:txBody>
          <a:bodyPr/>
          <a:lstStyle>
            <a:lvl1pPr marL="571486" indent="-571486">
              <a:buSzPct val="90000"/>
              <a:buFont typeface="Wingdings" panose="05000000000000000000" pitchFamily="2" charset="2"/>
              <a:buChar char="§"/>
              <a:defRPr sz="3600">
                <a:solidFill>
                  <a:schemeClr val="accent3">
                    <a:lumMod val="50000"/>
                  </a:schemeClr>
                </a:solidFill>
                <a:latin typeface="Segoe UI Light" panose="020B0502040204020203" pitchFamily="34" charset="0"/>
                <a:cs typeface="Segoe UI Light" panose="020B0502040204020203" pitchFamily="34" charset="0"/>
              </a:defRPr>
            </a:lvl1pPr>
            <a:lvl2pPr marL="914377" indent="-457189">
              <a:buSzPct val="80000"/>
              <a:buFont typeface="Wingdings" panose="05000000000000000000" pitchFamily="2" charset="2"/>
              <a:buChar char="§"/>
              <a:defRPr sz="3200">
                <a:solidFill>
                  <a:schemeClr val="accent3">
                    <a:lumMod val="50000"/>
                  </a:schemeClr>
                </a:solidFill>
                <a:latin typeface="Segoe UI Light" panose="020B0502040204020203" pitchFamily="34" charset="0"/>
                <a:cs typeface="Segoe UI Light" panose="020B0502040204020203" pitchFamily="34" charset="0"/>
              </a:defRPr>
            </a:lvl2pPr>
            <a:lvl3pPr marL="1257269" indent="-342891">
              <a:buSzPct val="80000"/>
              <a:buFont typeface="Wingdings" panose="05000000000000000000" pitchFamily="2" charset="2"/>
              <a:buChar char="§"/>
              <a:defRPr sz="2400">
                <a:solidFill>
                  <a:schemeClr val="accent3">
                    <a:lumMod val="50000"/>
                  </a:schemeClr>
                </a:solidFill>
                <a:latin typeface="Segoe UI Light" panose="020B0502040204020203" pitchFamily="34" charset="0"/>
                <a:cs typeface="Segoe UI Light" panose="020B0502040204020203" pitchFamily="34" charset="0"/>
              </a:defRPr>
            </a:lvl3pPr>
            <a:lvl4pPr marL="1714457" indent="-342891">
              <a:buSzPct val="80000"/>
              <a:buFont typeface="Wingdings" panose="05000000000000000000" pitchFamily="2" charset="2"/>
              <a:buChar char="§"/>
              <a:defRPr sz="2400">
                <a:solidFill>
                  <a:schemeClr val="accent3">
                    <a:lumMod val="50000"/>
                  </a:schemeClr>
                </a:solidFill>
                <a:latin typeface="Segoe UI Light" panose="020B0502040204020203" pitchFamily="34" charset="0"/>
                <a:cs typeface="Segoe UI Light" panose="020B0502040204020203" pitchFamily="34" charset="0"/>
              </a:defRPr>
            </a:lvl4pPr>
            <a:lvl5pPr marL="2171646" indent="-342891">
              <a:buSzPct val="80000"/>
              <a:buFont typeface="Wingdings" panose="05000000000000000000" pitchFamily="2" charset="2"/>
              <a:buChar char="§"/>
              <a:defRPr sz="2000">
                <a:solidFill>
                  <a:schemeClr val="accent3">
                    <a:lumMod val="50000"/>
                  </a:schemeClr>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Tree>
    <p:extLst>
      <p:ext uri="{BB962C8B-B14F-4D97-AF65-F5344CB8AC3E}">
        <p14:creationId xmlns:p14="http://schemas.microsoft.com/office/powerpoint/2010/main" val="1867226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55099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49534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35D69-5D84-494D-943E-6ECE70D477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FI"/>
          </a:p>
        </p:txBody>
      </p:sp>
      <p:sp>
        <p:nvSpPr>
          <p:cNvPr id="3" name="Picture Placeholder 2">
            <a:extLst>
              <a:ext uri="{FF2B5EF4-FFF2-40B4-BE49-F238E27FC236}">
                <a16:creationId xmlns:a16="http://schemas.microsoft.com/office/drawing/2014/main" id="{9563A90A-8D15-4400-9DC2-F324D02791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FI"/>
          </a:p>
        </p:txBody>
      </p:sp>
      <p:sp>
        <p:nvSpPr>
          <p:cNvPr id="4" name="Text Placeholder 3">
            <a:extLst>
              <a:ext uri="{FF2B5EF4-FFF2-40B4-BE49-F238E27FC236}">
                <a16:creationId xmlns:a16="http://schemas.microsoft.com/office/drawing/2014/main" id="{57C3B3BA-3EAA-412D-95E3-29FAB11A1B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704312-A0E4-45E2-BADE-4BB3483B6BA1}"/>
              </a:ext>
            </a:extLst>
          </p:cNvPr>
          <p:cNvSpPr>
            <a:spLocks noGrp="1"/>
          </p:cNvSpPr>
          <p:nvPr>
            <p:ph type="dt" sz="half" idx="10"/>
          </p:nvPr>
        </p:nvSpPr>
        <p:spPr/>
        <p:txBody>
          <a:bodyPr/>
          <a:lstStyle/>
          <a:p>
            <a:fld id="{EC858AA3-F656-4A13-B015-B2D21B971D69}" type="datetimeFigureOut">
              <a:rPr lang="en-FI" smtClean="0"/>
              <a:t>19/10/2019</a:t>
            </a:fld>
            <a:endParaRPr lang="en-FI"/>
          </a:p>
        </p:txBody>
      </p:sp>
      <p:sp>
        <p:nvSpPr>
          <p:cNvPr id="6" name="Footer Placeholder 5">
            <a:extLst>
              <a:ext uri="{FF2B5EF4-FFF2-40B4-BE49-F238E27FC236}">
                <a16:creationId xmlns:a16="http://schemas.microsoft.com/office/drawing/2014/main" id="{0A06F1F3-648D-45C3-9A99-9819737D4903}"/>
              </a:ext>
            </a:extLst>
          </p:cNvPr>
          <p:cNvSpPr>
            <a:spLocks noGrp="1"/>
          </p:cNvSpPr>
          <p:nvPr>
            <p:ph type="ftr" sz="quarter" idx="11"/>
          </p:nvPr>
        </p:nvSpPr>
        <p:spPr/>
        <p:txBody>
          <a:bodyPr/>
          <a:lstStyle/>
          <a:p>
            <a:endParaRPr lang="en-FI"/>
          </a:p>
        </p:txBody>
      </p:sp>
      <p:sp>
        <p:nvSpPr>
          <p:cNvPr id="7" name="Slide Number Placeholder 6">
            <a:extLst>
              <a:ext uri="{FF2B5EF4-FFF2-40B4-BE49-F238E27FC236}">
                <a16:creationId xmlns:a16="http://schemas.microsoft.com/office/drawing/2014/main" id="{CDF1B5BD-E4EA-46BA-A339-1E246C79B258}"/>
              </a:ext>
            </a:extLst>
          </p:cNvPr>
          <p:cNvSpPr>
            <a:spLocks noGrp="1"/>
          </p:cNvSpPr>
          <p:nvPr>
            <p:ph type="sldNum" sz="quarter" idx="12"/>
          </p:nvPr>
        </p:nvSpPr>
        <p:spPr/>
        <p:txBody>
          <a:bodyPr/>
          <a:lstStyle/>
          <a:p>
            <a:fld id="{709CE63A-5775-4984-9288-266128FCEBB2}" type="slidenum">
              <a:rPr lang="en-FI" smtClean="0"/>
              <a:t>‹#›</a:t>
            </a:fld>
            <a:endParaRPr lang="en-FI"/>
          </a:p>
        </p:txBody>
      </p:sp>
    </p:spTree>
    <p:extLst>
      <p:ext uri="{BB962C8B-B14F-4D97-AF65-F5344CB8AC3E}">
        <p14:creationId xmlns:p14="http://schemas.microsoft.com/office/powerpoint/2010/main" val="201671779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8381735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8959615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16438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30601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87365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43497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94619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30569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472912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03304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image" Target="../media/image10.png"/><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theme" Target="../theme/theme3.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image" Target="../media/image10.png"/><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theme" Target="../theme/theme4.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theme" Target="../theme/theme5.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image" Target="../media/image31.emf"/><Relationship Id="rId10" Type="http://schemas.openxmlformats.org/officeDocument/2006/relationships/slideLayout" Target="../slideLayouts/slideLayout99.xml"/><Relationship Id="rId19" Type="http://schemas.openxmlformats.org/officeDocument/2006/relationships/slideLayout" Target="../slideLayouts/slideLayout108.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26" Type="http://schemas.openxmlformats.org/officeDocument/2006/relationships/image" Target="../media/image10.png"/><Relationship Id="rId3" Type="http://schemas.openxmlformats.org/officeDocument/2006/relationships/slideLayout" Target="../slideLayouts/slideLayout118.xml"/><Relationship Id="rId21" Type="http://schemas.openxmlformats.org/officeDocument/2006/relationships/slideLayout" Target="../slideLayouts/slideLayout136.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5" Type="http://schemas.openxmlformats.org/officeDocument/2006/relationships/theme" Target="../theme/theme7.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24" Type="http://schemas.openxmlformats.org/officeDocument/2006/relationships/slideLayout" Target="../slideLayouts/slideLayout139.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23" Type="http://schemas.openxmlformats.org/officeDocument/2006/relationships/slideLayout" Target="../slideLayouts/slideLayout138.xml"/><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slideLayout" Target="../slideLayouts/slideLayout13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slideLayout" Target="../slideLayouts/slideLayout152.xml"/><Relationship Id="rId18" Type="http://schemas.openxmlformats.org/officeDocument/2006/relationships/slideLayout" Target="../slideLayouts/slideLayout157.xml"/><Relationship Id="rId26" Type="http://schemas.openxmlformats.org/officeDocument/2006/relationships/slideLayout" Target="../slideLayouts/slideLayout165.xml"/><Relationship Id="rId3" Type="http://schemas.openxmlformats.org/officeDocument/2006/relationships/slideLayout" Target="../slideLayouts/slideLayout142.xml"/><Relationship Id="rId21" Type="http://schemas.openxmlformats.org/officeDocument/2006/relationships/slideLayout" Target="../slideLayouts/slideLayout160.xml"/><Relationship Id="rId7" Type="http://schemas.openxmlformats.org/officeDocument/2006/relationships/slideLayout" Target="../slideLayouts/slideLayout146.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5" Type="http://schemas.openxmlformats.org/officeDocument/2006/relationships/slideLayout" Target="../slideLayouts/slideLayout164.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20" Type="http://schemas.openxmlformats.org/officeDocument/2006/relationships/slideLayout" Target="../slideLayouts/slideLayout159.xml"/><Relationship Id="rId29" Type="http://schemas.openxmlformats.org/officeDocument/2006/relationships/theme" Target="../theme/theme8.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24" Type="http://schemas.openxmlformats.org/officeDocument/2006/relationships/slideLayout" Target="../slideLayouts/slideLayout163.xml"/><Relationship Id="rId5" Type="http://schemas.openxmlformats.org/officeDocument/2006/relationships/slideLayout" Target="../slideLayouts/slideLayout144.xml"/><Relationship Id="rId15" Type="http://schemas.openxmlformats.org/officeDocument/2006/relationships/slideLayout" Target="../slideLayouts/slideLayout154.xml"/><Relationship Id="rId23" Type="http://schemas.openxmlformats.org/officeDocument/2006/relationships/slideLayout" Target="../slideLayouts/slideLayout162.xml"/><Relationship Id="rId28" Type="http://schemas.openxmlformats.org/officeDocument/2006/relationships/slideLayout" Target="../slideLayouts/slideLayout167.xml"/><Relationship Id="rId10" Type="http://schemas.openxmlformats.org/officeDocument/2006/relationships/slideLayout" Target="../slideLayouts/slideLayout149.xml"/><Relationship Id="rId19" Type="http://schemas.openxmlformats.org/officeDocument/2006/relationships/slideLayout" Target="../slideLayouts/slideLayout158.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 Id="rId22" Type="http://schemas.openxmlformats.org/officeDocument/2006/relationships/slideLayout" Target="../slideLayouts/slideLayout161.xml"/><Relationship Id="rId27" Type="http://schemas.openxmlformats.org/officeDocument/2006/relationships/slideLayout" Target="../slideLayouts/slideLayout166.xml"/><Relationship Id="rId30"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89949E-708C-4D58-B10B-3A51635902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FI"/>
          </a:p>
        </p:txBody>
      </p:sp>
      <p:sp>
        <p:nvSpPr>
          <p:cNvPr id="3" name="Text Placeholder 2">
            <a:extLst>
              <a:ext uri="{FF2B5EF4-FFF2-40B4-BE49-F238E27FC236}">
                <a16:creationId xmlns:a16="http://schemas.microsoft.com/office/drawing/2014/main" id="{9B16E410-4D44-451C-B2B2-15CE2DB09A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I"/>
          </a:p>
        </p:txBody>
      </p:sp>
      <p:sp>
        <p:nvSpPr>
          <p:cNvPr id="4" name="Date Placeholder 3">
            <a:extLst>
              <a:ext uri="{FF2B5EF4-FFF2-40B4-BE49-F238E27FC236}">
                <a16:creationId xmlns:a16="http://schemas.microsoft.com/office/drawing/2014/main" id="{D053E3CF-B758-45B0-BBB7-CEECD0C170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858AA3-F656-4A13-B015-B2D21B971D69}" type="datetimeFigureOut">
              <a:rPr lang="en-FI" smtClean="0"/>
              <a:t>19/10/2019</a:t>
            </a:fld>
            <a:endParaRPr lang="en-FI"/>
          </a:p>
        </p:txBody>
      </p:sp>
      <p:sp>
        <p:nvSpPr>
          <p:cNvPr id="5" name="Footer Placeholder 4">
            <a:extLst>
              <a:ext uri="{FF2B5EF4-FFF2-40B4-BE49-F238E27FC236}">
                <a16:creationId xmlns:a16="http://schemas.microsoft.com/office/drawing/2014/main" id="{7D817888-6F33-4EDF-9EB1-15AAB07D1B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FI"/>
          </a:p>
        </p:txBody>
      </p:sp>
      <p:sp>
        <p:nvSpPr>
          <p:cNvPr id="6" name="Slide Number Placeholder 5">
            <a:extLst>
              <a:ext uri="{FF2B5EF4-FFF2-40B4-BE49-F238E27FC236}">
                <a16:creationId xmlns:a16="http://schemas.microsoft.com/office/drawing/2014/main" id="{58F77F26-1D5B-4DA7-B716-956301A9CF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9CE63A-5775-4984-9288-266128FCEBB2}" type="slidenum">
              <a:rPr lang="en-FI" smtClean="0"/>
              <a:t>‹#›</a:t>
            </a:fld>
            <a:endParaRPr lang="en-FI"/>
          </a:p>
        </p:txBody>
      </p:sp>
    </p:spTree>
    <p:extLst>
      <p:ext uri="{BB962C8B-B14F-4D97-AF65-F5344CB8AC3E}">
        <p14:creationId xmlns:p14="http://schemas.microsoft.com/office/powerpoint/2010/main" val="18239912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80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B8E6BD-B889-44BB-8176-4C3B510462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DC8B00-2D34-4D03-941D-9331D5DA74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FB7228-8E13-4920-89F6-1265033F7B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B1D1D1-4BD3-45E6-8FE4-A93D8D9FC51D}" type="datetimeFigureOut">
              <a:rPr lang="en-US" smtClean="0"/>
              <a:t>10/19/2019</a:t>
            </a:fld>
            <a:endParaRPr lang="en-US"/>
          </a:p>
        </p:txBody>
      </p:sp>
      <p:sp>
        <p:nvSpPr>
          <p:cNvPr id="5" name="Footer Placeholder 4">
            <a:extLst>
              <a:ext uri="{FF2B5EF4-FFF2-40B4-BE49-F238E27FC236}">
                <a16:creationId xmlns:a16="http://schemas.microsoft.com/office/drawing/2014/main" id="{E7B9CD08-07DE-401A-8F16-B1D74B2AE0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EC922BC-78EC-423A-B1E1-EB8DEB0347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1489C6-5ECD-48DB-A03F-E375240209D8}" type="slidenum">
              <a:rPr lang="en-US" smtClean="0"/>
              <a:t>‹#›</a:t>
            </a:fld>
            <a:endParaRPr lang="en-US"/>
          </a:p>
        </p:txBody>
      </p:sp>
    </p:spTree>
    <p:extLst>
      <p:ext uri="{BB962C8B-B14F-4D97-AF65-F5344CB8AC3E}">
        <p14:creationId xmlns:p14="http://schemas.microsoft.com/office/powerpoint/2010/main" val="169229674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0" name="AutoShape 1"/>
          <p:cNvSpPr>
            <a:spLocks/>
          </p:cNvSpPr>
          <p:nvPr/>
        </p:nvSpPr>
        <p:spPr bwMode="auto">
          <a:xfrm>
            <a:off x="4362450" y="-7144"/>
            <a:ext cx="7862094" cy="6900069"/>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46" y="23"/>
                </a:moveTo>
                <a:lnTo>
                  <a:pt x="21530" y="0"/>
                </a:lnTo>
                <a:lnTo>
                  <a:pt x="21600" y="21600"/>
                </a:lnTo>
                <a:lnTo>
                  <a:pt x="0" y="21547"/>
                </a:lnTo>
                <a:lnTo>
                  <a:pt x="9246" y="23"/>
                </a:lnTo>
                <a:close/>
              </a:path>
            </a:pathLst>
          </a:custGeom>
          <a:solidFill>
            <a:schemeClr val="tx1">
              <a:lumMod val="75000"/>
              <a:alpha val="9000"/>
            </a:schemeClr>
          </a:solidFill>
          <a:ln>
            <a:noFill/>
          </a:ln>
          <a:effectLst/>
        </p:spPr>
        <p:txBody>
          <a:bodyPr wrap="square" lIns="19050" tIns="19050" rIns="19050" bIns="19050" anchor="ctr">
            <a:noAutofit/>
          </a:bodyPr>
          <a:lstStyle/>
          <a:p>
            <a:pPr lvl="0" defTabSz="228600"/>
            <a:endParaRPr lang="en-US" sz="15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pic>
        <p:nvPicPr>
          <p:cNvPr id="3" name="Picture 6" descr="droppedImage.pdf"/>
          <p:cNvPicPr>
            <a:picLocks noChangeAspect="1"/>
          </p:cNvPicPr>
          <p:nvPr/>
        </p:nvPicPr>
        <p:blipFill rotWithShape="1">
          <a:blip r:embed="rId26">
            <a:extLst>
              <a:ext uri="{28A0092B-C50C-407E-A947-70E740481C1C}">
                <a14:useLocalDpi xmlns:a14="http://schemas.microsoft.com/office/drawing/2010/main" val="0"/>
              </a:ext>
            </a:extLst>
          </a:blip>
          <a:srcRect l="66906"/>
          <a:stretch/>
        </p:blipFill>
        <p:spPr bwMode="auto">
          <a:xfrm>
            <a:off x="9657348" y="311484"/>
            <a:ext cx="2233487" cy="222729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Tree>
    <p:extLst>
      <p:ext uri="{BB962C8B-B14F-4D97-AF65-F5344CB8AC3E}">
        <p14:creationId xmlns:p14="http://schemas.microsoft.com/office/powerpoint/2010/main" val="165786536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Lst>
  <p:txStyles>
    <p:titleStyle>
      <a:lvl1pPr algn="l" defTabSz="228600" rtl="0" eaLnBrk="1" fontAlgn="base" hangingPunct="1">
        <a:spcBef>
          <a:spcPct val="0"/>
        </a:spcBef>
        <a:spcAft>
          <a:spcPct val="0"/>
        </a:spcAft>
        <a:defRPr sz="4600" b="1" kern="1200">
          <a:solidFill>
            <a:srgbClr val="4D4D4D"/>
          </a:solidFill>
          <a:latin typeface="Aleo" panose="020F0502020204030203" pitchFamily="34" charset="0"/>
          <a:ea typeface="+mj-ea"/>
          <a:cs typeface="+mj-cs"/>
          <a:sym typeface="Helvetica" panose="020B0604020202020204" pitchFamily="34" charset="0"/>
        </a:defRPr>
      </a:lvl1pPr>
      <a:lvl2pPr algn="l" defTabSz="228600" rtl="0" eaLnBrk="1" fontAlgn="base" hangingPunct="1">
        <a:spcBef>
          <a:spcPct val="0"/>
        </a:spcBef>
        <a:spcAft>
          <a:spcPct val="0"/>
        </a:spcAft>
        <a:defRPr sz="6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algn="l" defTabSz="228600" rtl="0" eaLnBrk="1" fontAlgn="base" hangingPunct="1">
        <a:spcBef>
          <a:spcPct val="0"/>
        </a:spcBef>
        <a:spcAft>
          <a:spcPct val="0"/>
        </a:spcAft>
        <a:defRPr sz="6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algn="l" defTabSz="228600" rtl="0" eaLnBrk="1" fontAlgn="base" hangingPunct="1">
        <a:spcBef>
          <a:spcPct val="0"/>
        </a:spcBef>
        <a:spcAft>
          <a:spcPct val="0"/>
        </a:spcAft>
        <a:defRPr sz="6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algn="l" defTabSz="228600" rtl="0" eaLnBrk="1" fontAlgn="base" hangingPunct="1">
        <a:spcBef>
          <a:spcPct val="0"/>
        </a:spcBef>
        <a:spcAft>
          <a:spcPct val="0"/>
        </a:spcAft>
        <a:defRPr sz="6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228600" algn="l" defTabSz="228600" rtl="0" eaLnBrk="1" fontAlgn="base" hangingPunct="1">
        <a:spcBef>
          <a:spcPct val="0"/>
        </a:spcBef>
        <a:spcAft>
          <a:spcPct val="0"/>
        </a:spcAft>
        <a:defRPr sz="6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457200" algn="l" defTabSz="228600" rtl="0" eaLnBrk="1" fontAlgn="base" hangingPunct="1">
        <a:spcBef>
          <a:spcPct val="0"/>
        </a:spcBef>
        <a:spcAft>
          <a:spcPct val="0"/>
        </a:spcAft>
        <a:defRPr sz="6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685800" algn="l" defTabSz="228600" rtl="0" eaLnBrk="1" fontAlgn="base" hangingPunct="1">
        <a:spcBef>
          <a:spcPct val="0"/>
        </a:spcBef>
        <a:spcAft>
          <a:spcPct val="0"/>
        </a:spcAft>
        <a:defRPr sz="6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914400" algn="l" defTabSz="228600" rtl="0" eaLnBrk="1" fontAlgn="base" hangingPunct="1">
        <a:spcBef>
          <a:spcPct val="0"/>
        </a:spcBef>
        <a:spcAft>
          <a:spcPct val="0"/>
        </a:spcAft>
        <a:defRPr sz="6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p:titleStyle>
    <p:bodyStyle>
      <a:lvl1pPr algn="l" defTabSz="228600" rtl="0" eaLnBrk="1" fontAlgn="base" hangingPunct="1">
        <a:spcBef>
          <a:spcPct val="0"/>
        </a:spcBef>
        <a:spcAft>
          <a:spcPct val="0"/>
        </a:spcAft>
        <a:defRPr sz="1800" b="0" kern="1200">
          <a:solidFill>
            <a:srgbClr val="4D4D4D"/>
          </a:solidFill>
          <a:latin typeface="Lato Light" panose="020F0302020204030203" pitchFamily="34" charset="0"/>
          <a:ea typeface="+mn-ea"/>
          <a:cs typeface="+mn-cs"/>
          <a:sym typeface="Helvetica" panose="020B0604020202020204" pitchFamily="34" charset="0"/>
        </a:defRPr>
      </a:lvl1pPr>
      <a:lvl2pPr marL="114300" algn="l" defTabSz="228600" rtl="0" eaLnBrk="1" fontAlgn="base" hangingPunct="1">
        <a:spcBef>
          <a:spcPct val="0"/>
        </a:spcBef>
        <a:spcAft>
          <a:spcPct val="0"/>
        </a:spcAft>
        <a:defRPr sz="1800" b="0" kern="1200">
          <a:solidFill>
            <a:srgbClr val="4D4D4D"/>
          </a:solidFill>
          <a:latin typeface="Lato Light" panose="020F0302020204030203" pitchFamily="34" charset="0"/>
          <a:ea typeface="+mn-ea"/>
          <a:cs typeface="+mn-cs"/>
          <a:sym typeface="Helvetica" panose="020B0604020202020204" pitchFamily="34" charset="0"/>
        </a:defRPr>
      </a:lvl2pPr>
      <a:lvl3pPr marL="228600" algn="l" defTabSz="228600" rtl="0" eaLnBrk="1" fontAlgn="base" hangingPunct="1">
        <a:spcBef>
          <a:spcPct val="0"/>
        </a:spcBef>
        <a:spcAft>
          <a:spcPct val="0"/>
        </a:spcAft>
        <a:defRPr sz="1800" b="0" kern="1200">
          <a:solidFill>
            <a:srgbClr val="4D4D4D"/>
          </a:solidFill>
          <a:latin typeface="Lato Light" panose="020F0302020204030203" pitchFamily="34" charset="0"/>
          <a:ea typeface="+mn-ea"/>
          <a:cs typeface="+mn-cs"/>
          <a:sym typeface="Helvetica" panose="020B0604020202020204" pitchFamily="34" charset="0"/>
        </a:defRPr>
      </a:lvl3pPr>
      <a:lvl4pPr marL="342900" algn="l" defTabSz="228600" rtl="0" eaLnBrk="1" fontAlgn="base" hangingPunct="1">
        <a:spcBef>
          <a:spcPct val="0"/>
        </a:spcBef>
        <a:spcAft>
          <a:spcPct val="0"/>
        </a:spcAft>
        <a:defRPr sz="1800" b="0" kern="1200">
          <a:solidFill>
            <a:srgbClr val="4D4D4D"/>
          </a:solidFill>
          <a:latin typeface="Lato Light" panose="020F0302020204030203" pitchFamily="34" charset="0"/>
          <a:ea typeface="+mn-ea"/>
          <a:cs typeface="+mn-cs"/>
          <a:sym typeface="Helvetica" panose="020B0604020202020204" pitchFamily="34" charset="0"/>
        </a:defRPr>
      </a:lvl4pPr>
      <a:lvl5pPr marL="457200" algn="l" defTabSz="228600" rtl="0" eaLnBrk="1" fontAlgn="base" hangingPunct="1">
        <a:spcBef>
          <a:spcPct val="0"/>
        </a:spcBef>
        <a:spcAft>
          <a:spcPct val="0"/>
        </a:spcAft>
        <a:defRPr sz="1800" b="0" kern="1200">
          <a:solidFill>
            <a:srgbClr val="4D4D4D"/>
          </a:solidFill>
          <a:latin typeface="Lato Light" panose="020F0302020204030203" pitchFamily="34" charset="0"/>
          <a:ea typeface="+mn-ea"/>
          <a:cs typeface="+mn-cs"/>
          <a:sym typeface="Helvetica" panose="020B0604020202020204" pitchFamily="34" charset="0"/>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0" name="AutoShape 1"/>
          <p:cNvSpPr>
            <a:spLocks/>
          </p:cNvSpPr>
          <p:nvPr/>
        </p:nvSpPr>
        <p:spPr bwMode="auto">
          <a:xfrm>
            <a:off x="4362450" y="-7144"/>
            <a:ext cx="7862094" cy="6900069"/>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46" y="23"/>
                </a:moveTo>
                <a:lnTo>
                  <a:pt x="21530" y="0"/>
                </a:lnTo>
                <a:lnTo>
                  <a:pt x="21600" y="21600"/>
                </a:lnTo>
                <a:lnTo>
                  <a:pt x="0" y="21547"/>
                </a:lnTo>
                <a:lnTo>
                  <a:pt x="9246" y="23"/>
                </a:lnTo>
                <a:close/>
              </a:path>
            </a:pathLst>
          </a:custGeom>
          <a:solidFill>
            <a:schemeClr val="tx1">
              <a:lumMod val="75000"/>
              <a:alpha val="9000"/>
            </a:schemeClr>
          </a:solidFill>
          <a:ln>
            <a:noFill/>
          </a:ln>
          <a:effectLst/>
        </p:spPr>
        <p:txBody>
          <a:bodyPr wrap="square" lIns="19050" tIns="19050" rIns="19050" bIns="19050" anchor="ctr">
            <a:noAutofit/>
          </a:bodyPr>
          <a:lstStyle/>
          <a:p>
            <a:pPr lvl="0" defTabSz="228600"/>
            <a:endParaRPr lang="en-US" sz="15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pic>
        <p:nvPicPr>
          <p:cNvPr id="3" name="Picture 6" descr="droppedImage.pdf"/>
          <p:cNvPicPr>
            <a:picLocks noChangeAspect="1"/>
          </p:cNvPicPr>
          <p:nvPr/>
        </p:nvPicPr>
        <p:blipFill rotWithShape="1">
          <a:blip r:embed="rId26">
            <a:extLst>
              <a:ext uri="{28A0092B-C50C-407E-A947-70E740481C1C}">
                <a14:useLocalDpi xmlns:a14="http://schemas.microsoft.com/office/drawing/2010/main" val="0"/>
              </a:ext>
            </a:extLst>
          </a:blip>
          <a:srcRect l="66906"/>
          <a:stretch/>
        </p:blipFill>
        <p:spPr bwMode="auto">
          <a:xfrm>
            <a:off x="9657348" y="311484"/>
            <a:ext cx="2233487" cy="222729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Tree>
    <p:extLst>
      <p:ext uri="{BB962C8B-B14F-4D97-AF65-F5344CB8AC3E}">
        <p14:creationId xmlns:p14="http://schemas.microsoft.com/office/powerpoint/2010/main" val="251113208"/>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 id="2147483723" r:id="rId24"/>
  </p:sldLayoutIdLst>
  <p:txStyles>
    <p:titleStyle>
      <a:lvl1pPr algn="l" defTabSz="228600" rtl="0" eaLnBrk="1" fontAlgn="base" hangingPunct="1">
        <a:spcBef>
          <a:spcPct val="0"/>
        </a:spcBef>
        <a:spcAft>
          <a:spcPct val="0"/>
        </a:spcAft>
        <a:defRPr sz="4600" b="1" kern="1200">
          <a:solidFill>
            <a:srgbClr val="4D4D4D"/>
          </a:solidFill>
          <a:latin typeface="Aleo" panose="020F0502020204030203" pitchFamily="34" charset="0"/>
          <a:ea typeface="+mj-ea"/>
          <a:cs typeface="+mj-cs"/>
          <a:sym typeface="Helvetica" panose="020B0604020202020204" pitchFamily="34" charset="0"/>
        </a:defRPr>
      </a:lvl1pPr>
      <a:lvl2pPr algn="l" defTabSz="228600" rtl="0" eaLnBrk="1" fontAlgn="base" hangingPunct="1">
        <a:spcBef>
          <a:spcPct val="0"/>
        </a:spcBef>
        <a:spcAft>
          <a:spcPct val="0"/>
        </a:spcAft>
        <a:defRPr sz="6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algn="l" defTabSz="228600" rtl="0" eaLnBrk="1" fontAlgn="base" hangingPunct="1">
        <a:spcBef>
          <a:spcPct val="0"/>
        </a:spcBef>
        <a:spcAft>
          <a:spcPct val="0"/>
        </a:spcAft>
        <a:defRPr sz="6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algn="l" defTabSz="228600" rtl="0" eaLnBrk="1" fontAlgn="base" hangingPunct="1">
        <a:spcBef>
          <a:spcPct val="0"/>
        </a:spcBef>
        <a:spcAft>
          <a:spcPct val="0"/>
        </a:spcAft>
        <a:defRPr sz="6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algn="l" defTabSz="228600" rtl="0" eaLnBrk="1" fontAlgn="base" hangingPunct="1">
        <a:spcBef>
          <a:spcPct val="0"/>
        </a:spcBef>
        <a:spcAft>
          <a:spcPct val="0"/>
        </a:spcAft>
        <a:defRPr sz="6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228600" algn="l" defTabSz="228600" rtl="0" eaLnBrk="1" fontAlgn="base" hangingPunct="1">
        <a:spcBef>
          <a:spcPct val="0"/>
        </a:spcBef>
        <a:spcAft>
          <a:spcPct val="0"/>
        </a:spcAft>
        <a:defRPr sz="6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457200" algn="l" defTabSz="228600" rtl="0" eaLnBrk="1" fontAlgn="base" hangingPunct="1">
        <a:spcBef>
          <a:spcPct val="0"/>
        </a:spcBef>
        <a:spcAft>
          <a:spcPct val="0"/>
        </a:spcAft>
        <a:defRPr sz="6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685800" algn="l" defTabSz="228600" rtl="0" eaLnBrk="1" fontAlgn="base" hangingPunct="1">
        <a:spcBef>
          <a:spcPct val="0"/>
        </a:spcBef>
        <a:spcAft>
          <a:spcPct val="0"/>
        </a:spcAft>
        <a:defRPr sz="6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914400" algn="l" defTabSz="228600" rtl="0" eaLnBrk="1" fontAlgn="base" hangingPunct="1">
        <a:spcBef>
          <a:spcPct val="0"/>
        </a:spcBef>
        <a:spcAft>
          <a:spcPct val="0"/>
        </a:spcAft>
        <a:defRPr sz="6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p:titleStyle>
    <p:bodyStyle>
      <a:lvl1pPr algn="l" defTabSz="228600" rtl="0" eaLnBrk="1" fontAlgn="base" hangingPunct="1">
        <a:spcBef>
          <a:spcPct val="0"/>
        </a:spcBef>
        <a:spcAft>
          <a:spcPct val="0"/>
        </a:spcAft>
        <a:defRPr sz="1800" b="0" kern="1200">
          <a:solidFill>
            <a:srgbClr val="4D4D4D"/>
          </a:solidFill>
          <a:latin typeface="Lato Light" panose="020F0302020204030203" pitchFamily="34" charset="0"/>
          <a:ea typeface="+mn-ea"/>
          <a:cs typeface="+mn-cs"/>
          <a:sym typeface="Helvetica" panose="020B0604020202020204" pitchFamily="34" charset="0"/>
        </a:defRPr>
      </a:lvl1pPr>
      <a:lvl2pPr marL="114300" algn="l" defTabSz="228600" rtl="0" eaLnBrk="1" fontAlgn="base" hangingPunct="1">
        <a:spcBef>
          <a:spcPct val="0"/>
        </a:spcBef>
        <a:spcAft>
          <a:spcPct val="0"/>
        </a:spcAft>
        <a:defRPr sz="1800" b="0" kern="1200">
          <a:solidFill>
            <a:srgbClr val="4D4D4D"/>
          </a:solidFill>
          <a:latin typeface="Lato Light" panose="020F0302020204030203" pitchFamily="34" charset="0"/>
          <a:ea typeface="+mn-ea"/>
          <a:cs typeface="+mn-cs"/>
          <a:sym typeface="Helvetica" panose="020B0604020202020204" pitchFamily="34" charset="0"/>
        </a:defRPr>
      </a:lvl2pPr>
      <a:lvl3pPr marL="228600" algn="l" defTabSz="228600" rtl="0" eaLnBrk="1" fontAlgn="base" hangingPunct="1">
        <a:spcBef>
          <a:spcPct val="0"/>
        </a:spcBef>
        <a:spcAft>
          <a:spcPct val="0"/>
        </a:spcAft>
        <a:defRPr sz="1800" b="0" kern="1200">
          <a:solidFill>
            <a:srgbClr val="4D4D4D"/>
          </a:solidFill>
          <a:latin typeface="Lato Light" panose="020F0302020204030203" pitchFamily="34" charset="0"/>
          <a:ea typeface="+mn-ea"/>
          <a:cs typeface="+mn-cs"/>
          <a:sym typeface="Helvetica" panose="020B0604020202020204" pitchFamily="34" charset="0"/>
        </a:defRPr>
      </a:lvl3pPr>
      <a:lvl4pPr marL="342900" algn="l" defTabSz="228600" rtl="0" eaLnBrk="1" fontAlgn="base" hangingPunct="1">
        <a:spcBef>
          <a:spcPct val="0"/>
        </a:spcBef>
        <a:spcAft>
          <a:spcPct val="0"/>
        </a:spcAft>
        <a:defRPr sz="1800" b="0" kern="1200">
          <a:solidFill>
            <a:srgbClr val="4D4D4D"/>
          </a:solidFill>
          <a:latin typeface="Lato Light" panose="020F0302020204030203" pitchFamily="34" charset="0"/>
          <a:ea typeface="+mn-ea"/>
          <a:cs typeface="+mn-cs"/>
          <a:sym typeface="Helvetica" panose="020B0604020202020204" pitchFamily="34" charset="0"/>
        </a:defRPr>
      </a:lvl4pPr>
      <a:lvl5pPr marL="457200" algn="l" defTabSz="228600" rtl="0" eaLnBrk="1" fontAlgn="base" hangingPunct="1">
        <a:spcBef>
          <a:spcPct val="0"/>
        </a:spcBef>
        <a:spcAft>
          <a:spcPct val="0"/>
        </a:spcAft>
        <a:defRPr sz="1800" b="0" kern="1200">
          <a:solidFill>
            <a:srgbClr val="4D4D4D"/>
          </a:solidFill>
          <a:latin typeface="Lato Light" panose="020F0302020204030203" pitchFamily="34" charset="0"/>
          <a:ea typeface="+mn-ea"/>
          <a:cs typeface="+mn-cs"/>
          <a:sym typeface="Helvetica" panose="020B0604020202020204" pitchFamily="34" charset="0"/>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B8E6BD-B889-44BB-8176-4C3B510462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DC8B00-2D34-4D03-941D-9331D5DA74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FB7228-8E13-4920-89F6-1265033F7B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B1D1D1-4BD3-45E6-8FE4-A93D8D9FC51D}" type="datetimeFigureOut">
              <a:rPr lang="en-US" smtClean="0"/>
              <a:t>10/19/2019</a:t>
            </a:fld>
            <a:endParaRPr lang="en-US"/>
          </a:p>
        </p:txBody>
      </p:sp>
      <p:sp>
        <p:nvSpPr>
          <p:cNvPr id="5" name="Footer Placeholder 4">
            <a:extLst>
              <a:ext uri="{FF2B5EF4-FFF2-40B4-BE49-F238E27FC236}">
                <a16:creationId xmlns:a16="http://schemas.microsoft.com/office/drawing/2014/main" id="{E7B9CD08-07DE-401A-8F16-B1D74B2AE0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EC922BC-78EC-423A-B1E1-EB8DEB0347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1489C6-5ECD-48DB-A03F-E375240209D8}" type="slidenum">
              <a:rPr lang="en-US" smtClean="0"/>
              <a:t>‹#›</a:t>
            </a:fld>
            <a:endParaRPr lang="en-US"/>
          </a:p>
        </p:txBody>
      </p:sp>
    </p:spTree>
    <p:extLst>
      <p:ext uri="{BB962C8B-B14F-4D97-AF65-F5344CB8AC3E}">
        <p14:creationId xmlns:p14="http://schemas.microsoft.com/office/powerpoint/2010/main" val="1462761100"/>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09211898"/>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 id="2147483759" r:id="rId18"/>
    <p:sldLayoutId id="2147483760" r:id="rId19"/>
    <p:sldLayoutId id="2147483761" r:id="rId20"/>
    <p:sldLayoutId id="2147483762" r:id="rId21"/>
    <p:sldLayoutId id="2147483763" r:id="rId22"/>
    <p:sldLayoutId id="2147483764" r:id="rId23"/>
    <p:sldLayoutId id="2147483765" r:id="rId24"/>
    <p:sldLayoutId id="2147483766" r:id="rId25"/>
    <p:sldLayoutId id="2147483767"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0" name="AutoShape 1"/>
          <p:cNvSpPr>
            <a:spLocks/>
          </p:cNvSpPr>
          <p:nvPr/>
        </p:nvSpPr>
        <p:spPr bwMode="auto">
          <a:xfrm>
            <a:off x="4362450" y="-7144"/>
            <a:ext cx="7862094" cy="6900069"/>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46" y="23"/>
                </a:moveTo>
                <a:lnTo>
                  <a:pt x="21530" y="0"/>
                </a:lnTo>
                <a:lnTo>
                  <a:pt x="21600" y="21600"/>
                </a:lnTo>
                <a:lnTo>
                  <a:pt x="0" y="21547"/>
                </a:lnTo>
                <a:lnTo>
                  <a:pt x="9246" y="23"/>
                </a:lnTo>
                <a:close/>
              </a:path>
            </a:pathLst>
          </a:custGeom>
          <a:solidFill>
            <a:schemeClr val="tx1">
              <a:lumMod val="75000"/>
              <a:alpha val="9000"/>
            </a:schemeClr>
          </a:solidFill>
          <a:ln>
            <a:noFill/>
          </a:ln>
          <a:effectLst/>
        </p:spPr>
        <p:txBody>
          <a:bodyPr wrap="square" lIns="19050" tIns="19050" rIns="19050" bIns="19050" anchor="ctr">
            <a:noAutofit/>
          </a:bodyPr>
          <a:lstStyle/>
          <a:p>
            <a:pPr lvl="0" defTabSz="228600"/>
            <a:endParaRPr lang="en-US" sz="15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pic>
        <p:nvPicPr>
          <p:cNvPr id="3" name="Picture 6" descr="droppedImage.pdf"/>
          <p:cNvPicPr>
            <a:picLocks noChangeAspect="1"/>
          </p:cNvPicPr>
          <p:nvPr/>
        </p:nvPicPr>
        <p:blipFill rotWithShape="1">
          <a:blip r:embed="rId26">
            <a:extLst>
              <a:ext uri="{28A0092B-C50C-407E-A947-70E740481C1C}">
                <a14:useLocalDpi xmlns:a14="http://schemas.microsoft.com/office/drawing/2010/main" val="0"/>
              </a:ext>
            </a:extLst>
          </a:blip>
          <a:srcRect l="66906"/>
          <a:stretch/>
        </p:blipFill>
        <p:spPr bwMode="auto">
          <a:xfrm>
            <a:off x="9657348" y="311484"/>
            <a:ext cx="2233487" cy="222729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150560885"/>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787" r:id="rId19"/>
    <p:sldLayoutId id="2147483788" r:id="rId20"/>
    <p:sldLayoutId id="2147483789" r:id="rId21"/>
    <p:sldLayoutId id="2147483790" r:id="rId22"/>
    <p:sldLayoutId id="2147483791" r:id="rId23"/>
    <p:sldLayoutId id="2147483792" r:id="rId24"/>
  </p:sldLayoutIdLst>
  <p:txStyles>
    <p:titleStyle>
      <a:lvl1pPr algn="l" defTabSz="228600" rtl="0" eaLnBrk="1" fontAlgn="base" hangingPunct="1">
        <a:spcBef>
          <a:spcPct val="0"/>
        </a:spcBef>
        <a:spcAft>
          <a:spcPct val="0"/>
        </a:spcAft>
        <a:defRPr sz="4600" b="1" kern="1200">
          <a:solidFill>
            <a:srgbClr val="4D4D4D"/>
          </a:solidFill>
          <a:latin typeface="Aleo" panose="020F0502020204030203" pitchFamily="34" charset="0"/>
          <a:ea typeface="+mj-ea"/>
          <a:cs typeface="+mj-cs"/>
          <a:sym typeface="Helvetica" panose="020B0604020202020204" pitchFamily="34" charset="0"/>
        </a:defRPr>
      </a:lvl1pPr>
      <a:lvl2pPr algn="l" defTabSz="228600" rtl="0" eaLnBrk="1" fontAlgn="base" hangingPunct="1">
        <a:spcBef>
          <a:spcPct val="0"/>
        </a:spcBef>
        <a:spcAft>
          <a:spcPct val="0"/>
        </a:spcAft>
        <a:defRPr sz="6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algn="l" defTabSz="228600" rtl="0" eaLnBrk="1" fontAlgn="base" hangingPunct="1">
        <a:spcBef>
          <a:spcPct val="0"/>
        </a:spcBef>
        <a:spcAft>
          <a:spcPct val="0"/>
        </a:spcAft>
        <a:defRPr sz="6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algn="l" defTabSz="228600" rtl="0" eaLnBrk="1" fontAlgn="base" hangingPunct="1">
        <a:spcBef>
          <a:spcPct val="0"/>
        </a:spcBef>
        <a:spcAft>
          <a:spcPct val="0"/>
        </a:spcAft>
        <a:defRPr sz="6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algn="l" defTabSz="228600" rtl="0" eaLnBrk="1" fontAlgn="base" hangingPunct="1">
        <a:spcBef>
          <a:spcPct val="0"/>
        </a:spcBef>
        <a:spcAft>
          <a:spcPct val="0"/>
        </a:spcAft>
        <a:defRPr sz="6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228600" algn="l" defTabSz="228600" rtl="0" eaLnBrk="1" fontAlgn="base" hangingPunct="1">
        <a:spcBef>
          <a:spcPct val="0"/>
        </a:spcBef>
        <a:spcAft>
          <a:spcPct val="0"/>
        </a:spcAft>
        <a:defRPr sz="6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457200" algn="l" defTabSz="228600" rtl="0" eaLnBrk="1" fontAlgn="base" hangingPunct="1">
        <a:spcBef>
          <a:spcPct val="0"/>
        </a:spcBef>
        <a:spcAft>
          <a:spcPct val="0"/>
        </a:spcAft>
        <a:defRPr sz="6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685800" algn="l" defTabSz="228600" rtl="0" eaLnBrk="1" fontAlgn="base" hangingPunct="1">
        <a:spcBef>
          <a:spcPct val="0"/>
        </a:spcBef>
        <a:spcAft>
          <a:spcPct val="0"/>
        </a:spcAft>
        <a:defRPr sz="6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914400" algn="l" defTabSz="228600" rtl="0" eaLnBrk="1" fontAlgn="base" hangingPunct="1">
        <a:spcBef>
          <a:spcPct val="0"/>
        </a:spcBef>
        <a:spcAft>
          <a:spcPct val="0"/>
        </a:spcAft>
        <a:defRPr sz="6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p:titleStyle>
    <p:bodyStyle>
      <a:lvl1pPr algn="l" defTabSz="228600" rtl="0" eaLnBrk="1" fontAlgn="base" hangingPunct="1">
        <a:spcBef>
          <a:spcPct val="0"/>
        </a:spcBef>
        <a:spcAft>
          <a:spcPct val="0"/>
        </a:spcAft>
        <a:defRPr sz="1800" b="0" kern="1200">
          <a:solidFill>
            <a:srgbClr val="4D4D4D"/>
          </a:solidFill>
          <a:latin typeface="Lato Light" panose="020F0302020204030203" pitchFamily="34" charset="0"/>
          <a:ea typeface="+mn-ea"/>
          <a:cs typeface="+mn-cs"/>
          <a:sym typeface="Helvetica" panose="020B0604020202020204" pitchFamily="34" charset="0"/>
        </a:defRPr>
      </a:lvl1pPr>
      <a:lvl2pPr marL="114300" algn="l" defTabSz="228600" rtl="0" eaLnBrk="1" fontAlgn="base" hangingPunct="1">
        <a:spcBef>
          <a:spcPct val="0"/>
        </a:spcBef>
        <a:spcAft>
          <a:spcPct val="0"/>
        </a:spcAft>
        <a:defRPr sz="1800" b="0" kern="1200">
          <a:solidFill>
            <a:srgbClr val="4D4D4D"/>
          </a:solidFill>
          <a:latin typeface="Lato Light" panose="020F0302020204030203" pitchFamily="34" charset="0"/>
          <a:ea typeface="+mn-ea"/>
          <a:cs typeface="+mn-cs"/>
          <a:sym typeface="Helvetica" panose="020B0604020202020204" pitchFamily="34" charset="0"/>
        </a:defRPr>
      </a:lvl2pPr>
      <a:lvl3pPr marL="228600" algn="l" defTabSz="228600" rtl="0" eaLnBrk="1" fontAlgn="base" hangingPunct="1">
        <a:spcBef>
          <a:spcPct val="0"/>
        </a:spcBef>
        <a:spcAft>
          <a:spcPct val="0"/>
        </a:spcAft>
        <a:defRPr sz="1800" b="0" kern="1200">
          <a:solidFill>
            <a:srgbClr val="4D4D4D"/>
          </a:solidFill>
          <a:latin typeface="Lato Light" panose="020F0302020204030203" pitchFamily="34" charset="0"/>
          <a:ea typeface="+mn-ea"/>
          <a:cs typeface="+mn-cs"/>
          <a:sym typeface="Helvetica" panose="020B0604020202020204" pitchFamily="34" charset="0"/>
        </a:defRPr>
      </a:lvl3pPr>
      <a:lvl4pPr marL="342900" algn="l" defTabSz="228600" rtl="0" eaLnBrk="1" fontAlgn="base" hangingPunct="1">
        <a:spcBef>
          <a:spcPct val="0"/>
        </a:spcBef>
        <a:spcAft>
          <a:spcPct val="0"/>
        </a:spcAft>
        <a:defRPr sz="1800" b="0" kern="1200">
          <a:solidFill>
            <a:srgbClr val="4D4D4D"/>
          </a:solidFill>
          <a:latin typeface="Lato Light" panose="020F0302020204030203" pitchFamily="34" charset="0"/>
          <a:ea typeface="+mn-ea"/>
          <a:cs typeface="+mn-cs"/>
          <a:sym typeface="Helvetica" panose="020B0604020202020204" pitchFamily="34" charset="0"/>
        </a:defRPr>
      </a:lvl4pPr>
      <a:lvl5pPr marL="457200" algn="l" defTabSz="228600" rtl="0" eaLnBrk="1" fontAlgn="base" hangingPunct="1">
        <a:spcBef>
          <a:spcPct val="0"/>
        </a:spcBef>
        <a:spcAft>
          <a:spcPct val="0"/>
        </a:spcAft>
        <a:defRPr sz="1800" b="0" kern="1200">
          <a:solidFill>
            <a:srgbClr val="4D4D4D"/>
          </a:solidFill>
          <a:latin typeface="Lato Light" panose="020F0302020204030203" pitchFamily="34" charset="0"/>
          <a:ea typeface="+mn-ea"/>
          <a:cs typeface="+mn-cs"/>
          <a:sym typeface="Helvetica" panose="020B0604020202020204" pitchFamily="34" charset="0"/>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0" name="AutoShape 1"/>
          <p:cNvSpPr>
            <a:spLocks/>
          </p:cNvSpPr>
          <p:nvPr/>
        </p:nvSpPr>
        <p:spPr bwMode="auto">
          <a:xfrm>
            <a:off x="4362450" y="-7144"/>
            <a:ext cx="7862094" cy="6900069"/>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46" y="23"/>
                </a:moveTo>
                <a:lnTo>
                  <a:pt x="21530" y="0"/>
                </a:lnTo>
                <a:lnTo>
                  <a:pt x="21600" y="21600"/>
                </a:lnTo>
                <a:lnTo>
                  <a:pt x="0" y="21547"/>
                </a:lnTo>
                <a:lnTo>
                  <a:pt x="9246" y="23"/>
                </a:lnTo>
                <a:close/>
              </a:path>
            </a:pathLst>
          </a:custGeom>
          <a:solidFill>
            <a:schemeClr val="tx1">
              <a:lumMod val="75000"/>
              <a:alpha val="9000"/>
            </a:schemeClr>
          </a:solidFill>
          <a:ln>
            <a:noFill/>
          </a:ln>
          <a:effectLst/>
        </p:spPr>
        <p:txBody>
          <a:bodyPr wrap="square" lIns="19050" tIns="19050" rIns="19050" bIns="19050" anchor="ctr">
            <a:noAutofit/>
          </a:bodyPr>
          <a:lstStyle/>
          <a:p>
            <a:pPr lvl="0" defTabSz="228600"/>
            <a:endParaRPr lang="en-US" sz="15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pic>
        <p:nvPicPr>
          <p:cNvPr id="3" name="Picture 6" descr="droppedImage.pdf"/>
          <p:cNvPicPr>
            <a:picLocks noChangeAspect="1"/>
          </p:cNvPicPr>
          <p:nvPr/>
        </p:nvPicPr>
        <p:blipFill rotWithShape="1">
          <a:blip r:embed="rId30">
            <a:extLst>
              <a:ext uri="{28A0092B-C50C-407E-A947-70E740481C1C}">
                <a14:useLocalDpi xmlns:a14="http://schemas.microsoft.com/office/drawing/2010/main" val="0"/>
              </a:ext>
            </a:extLst>
          </a:blip>
          <a:srcRect l="66906"/>
          <a:stretch/>
        </p:blipFill>
        <p:spPr bwMode="auto">
          <a:xfrm>
            <a:off x="9657348" y="311484"/>
            <a:ext cx="2233487" cy="222729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2" name="MSIPCMContentMarking" descr="{&quot;HashCode&quot;:310623390,&quot;Placement&quot;:&quot;Footer&quot;}">
            <a:extLst>
              <a:ext uri="{FF2B5EF4-FFF2-40B4-BE49-F238E27FC236}">
                <a16:creationId xmlns:a16="http://schemas.microsoft.com/office/drawing/2014/main" id="{DFB93432-B6EB-4B33-B8EE-574C899A6634}"/>
              </a:ext>
            </a:extLst>
          </p:cNvPr>
          <p:cNvSpPr txBox="1"/>
          <p:nvPr userDrawn="1"/>
        </p:nvSpPr>
        <p:spPr>
          <a:xfrm>
            <a:off x="0" y="6640354"/>
            <a:ext cx="1308837" cy="217646"/>
          </a:xfrm>
          <a:prstGeom prst="rect">
            <a:avLst/>
          </a:prstGeom>
          <a:noFill/>
        </p:spPr>
        <p:txBody>
          <a:bodyPr vert="horz" wrap="square" lIns="0" tIns="0" rIns="0" bIns="0" rtlCol="0" anchor="ctr" anchorCtr="1">
            <a:spAutoFit/>
          </a:bodyPr>
          <a:lstStyle/>
          <a:p>
            <a:pPr algn="l">
              <a:spcBef>
                <a:spcPts val="0"/>
              </a:spcBef>
              <a:spcAft>
                <a:spcPts val="0"/>
              </a:spcAft>
            </a:pPr>
            <a:r>
              <a:rPr lang="en-US" sz="800">
                <a:solidFill>
                  <a:srgbClr val="000000"/>
                </a:solidFill>
                <a:latin typeface="Arial" panose="020B0604020202020204" pitchFamily="34" charset="0"/>
                <a:ea typeface="Lato Light" panose="020F0302020204030203" pitchFamily="34" charset="0"/>
                <a:cs typeface="Lato Light" panose="020F0302020204030203" pitchFamily="34" charset="0"/>
              </a:rPr>
              <a:t>Sensitivity: Confidential</a:t>
            </a:r>
            <a:endParaRPr lang="en-FI" sz="800" dirty="0">
              <a:solidFill>
                <a:srgbClr val="000000"/>
              </a:solidFill>
              <a:latin typeface="Arial" panose="020B0604020202020204" pitchFamily="34" charset="0"/>
              <a:ea typeface="Lato Light" panose="020F0302020204030203" pitchFamily="34" charset="0"/>
              <a:cs typeface="Lato Light" panose="020F0302020204030203" pitchFamily="34" charset="0"/>
            </a:endParaRPr>
          </a:p>
        </p:txBody>
      </p:sp>
    </p:spTree>
    <p:extLst>
      <p:ext uri="{BB962C8B-B14F-4D97-AF65-F5344CB8AC3E}">
        <p14:creationId xmlns:p14="http://schemas.microsoft.com/office/powerpoint/2010/main" val="2711125480"/>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 id="2147483823" r:id="rId16"/>
    <p:sldLayoutId id="2147483824" r:id="rId17"/>
    <p:sldLayoutId id="2147483825" r:id="rId18"/>
    <p:sldLayoutId id="2147483826" r:id="rId19"/>
    <p:sldLayoutId id="2147483827" r:id="rId20"/>
    <p:sldLayoutId id="2147483828" r:id="rId21"/>
    <p:sldLayoutId id="2147483829" r:id="rId22"/>
    <p:sldLayoutId id="2147483830" r:id="rId23"/>
    <p:sldLayoutId id="2147483831" r:id="rId24"/>
    <p:sldLayoutId id="2147483832" r:id="rId25"/>
    <p:sldLayoutId id="2147483833" r:id="rId26"/>
    <p:sldLayoutId id="2147483834" r:id="rId27"/>
    <p:sldLayoutId id="2147483835" r:id="rId28"/>
  </p:sldLayoutIdLst>
  <p:txStyles>
    <p:titleStyle>
      <a:lvl1pPr algn="l" defTabSz="228600" rtl="0" eaLnBrk="1" fontAlgn="base" hangingPunct="1">
        <a:spcBef>
          <a:spcPct val="0"/>
        </a:spcBef>
        <a:spcAft>
          <a:spcPct val="0"/>
        </a:spcAft>
        <a:defRPr sz="4600" b="1" kern="1200">
          <a:solidFill>
            <a:srgbClr val="4D4D4D"/>
          </a:solidFill>
          <a:latin typeface="Aleo" panose="020F0502020204030203" pitchFamily="34" charset="0"/>
          <a:ea typeface="+mj-ea"/>
          <a:cs typeface="+mj-cs"/>
          <a:sym typeface="Helvetica" panose="020B0604020202020204" pitchFamily="34" charset="0"/>
        </a:defRPr>
      </a:lvl1pPr>
      <a:lvl2pPr algn="l" defTabSz="228600" rtl="0" eaLnBrk="1" fontAlgn="base" hangingPunct="1">
        <a:spcBef>
          <a:spcPct val="0"/>
        </a:spcBef>
        <a:spcAft>
          <a:spcPct val="0"/>
        </a:spcAft>
        <a:defRPr sz="6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algn="l" defTabSz="228600" rtl="0" eaLnBrk="1" fontAlgn="base" hangingPunct="1">
        <a:spcBef>
          <a:spcPct val="0"/>
        </a:spcBef>
        <a:spcAft>
          <a:spcPct val="0"/>
        </a:spcAft>
        <a:defRPr sz="6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algn="l" defTabSz="228600" rtl="0" eaLnBrk="1" fontAlgn="base" hangingPunct="1">
        <a:spcBef>
          <a:spcPct val="0"/>
        </a:spcBef>
        <a:spcAft>
          <a:spcPct val="0"/>
        </a:spcAft>
        <a:defRPr sz="6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algn="l" defTabSz="228600" rtl="0" eaLnBrk="1" fontAlgn="base" hangingPunct="1">
        <a:spcBef>
          <a:spcPct val="0"/>
        </a:spcBef>
        <a:spcAft>
          <a:spcPct val="0"/>
        </a:spcAft>
        <a:defRPr sz="6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228600" algn="l" defTabSz="228600" rtl="0" eaLnBrk="1" fontAlgn="base" hangingPunct="1">
        <a:spcBef>
          <a:spcPct val="0"/>
        </a:spcBef>
        <a:spcAft>
          <a:spcPct val="0"/>
        </a:spcAft>
        <a:defRPr sz="6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457200" algn="l" defTabSz="228600" rtl="0" eaLnBrk="1" fontAlgn="base" hangingPunct="1">
        <a:spcBef>
          <a:spcPct val="0"/>
        </a:spcBef>
        <a:spcAft>
          <a:spcPct val="0"/>
        </a:spcAft>
        <a:defRPr sz="6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685800" algn="l" defTabSz="228600" rtl="0" eaLnBrk="1" fontAlgn="base" hangingPunct="1">
        <a:spcBef>
          <a:spcPct val="0"/>
        </a:spcBef>
        <a:spcAft>
          <a:spcPct val="0"/>
        </a:spcAft>
        <a:defRPr sz="6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914400" algn="l" defTabSz="228600" rtl="0" eaLnBrk="1" fontAlgn="base" hangingPunct="1">
        <a:spcBef>
          <a:spcPct val="0"/>
        </a:spcBef>
        <a:spcAft>
          <a:spcPct val="0"/>
        </a:spcAft>
        <a:defRPr sz="6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p:titleStyle>
    <p:bodyStyle>
      <a:lvl1pPr algn="l" defTabSz="228600" rtl="0" eaLnBrk="1" fontAlgn="base" hangingPunct="1">
        <a:spcBef>
          <a:spcPct val="0"/>
        </a:spcBef>
        <a:spcAft>
          <a:spcPct val="0"/>
        </a:spcAft>
        <a:defRPr sz="1800" b="0" kern="1200">
          <a:solidFill>
            <a:srgbClr val="4D4D4D"/>
          </a:solidFill>
          <a:latin typeface="Lato Light" panose="020F0302020204030203" pitchFamily="34" charset="0"/>
          <a:ea typeface="+mn-ea"/>
          <a:cs typeface="+mn-cs"/>
          <a:sym typeface="Helvetica" panose="020B0604020202020204" pitchFamily="34" charset="0"/>
        </a:defRPr>
      </a:lvl1pPr>
      <a:lvl2pPr marL="114300" algn="l" defTabSz="228600" rtl="0" eaLnBrk="1" fontAlgn="base" hangingPunct="1">
        <a:spcBef>
          <a:spcPct val="0"/>
        </a:spcBef>
        <a:spcAft>
          <a:spcPct val="0"/>
        </a:spcAft>
        <a:defRPr sz="1800" b="0" kern="1200">
          <a:solidFill>
            <a:srgbClr val="4D4D4D"/>
          </a:solidFill>
          <a:latin typeface="Lato Light" panose="020F0302020204030203" pitchFamily="34" charset="0"/>
          <a:ea typeface="+mn-ea"/>
          <a:cs typeface="+mn-cs"/>
          <a:sym typeface="Helvetica" panose="020B0604020202020204" pitchFamily="34" charset="0"/>
        </a:defRPr>
      </a:lvl2pPr>
      <a:lvl3pPr marL="228600" algn="l" defTabSz="228600" rtl="0" eaLnBrk="1" fontAlgn="base" hangingPunct="1">
        <a:spcBef>
          <a:spcPct val="0"/>
        </a:spcBef>
        <a:spcAft>
          <a:spcPct val="0"/>
        </a:spcAft>
        <a:defRPr sz="1800" b="0" kern="1200">
          <a:solidFill>
            <a:srgbClr val="4D4D4D"/>
          </a:solidFill>
          <a:latin typeface="Lato Light" panose="020F0302020204030203" pitchFamily="34" charset="0"/>
          <a:ea typeface="+mn-ea"/>
          <a:cs typeface="+mn-cs"/>
          <a:sym typeface="Helvetica" panose="020B0604020202020204" pitchFamily="34" charset="0"/>
        </a:defRPr>
      </a:lvl3pPr>
      <a:lvl4pPr marL="342900" algn="l" defTabSz="228600" rtl="0" eaLnBrk="1" fontAlgn="base" hangingPunct="1">
        <a:spcBef>
          <a:spcPct val="0"/>
        </a:spcBef>
        <a:spcAft>
          <a:spcPct val="0"/>
        </a:spcAft>
        <a:defRPr sz="1800" b="0" kern="1200">
          <a:solidFill>
            <a:srgbClr val="4D4D4D"/>
          </a:solidFill>
          <a:latin typeface="Lato Light" panose="020F0302020204030203" pitchFamily="34" charset="0"/>
          <a:ea typeface="+mn-ea"/>
          <a:cs typeface="+mn-cs"/>
          <a:sym typeface="Helvetica" panose="020B0604020202020204" pitchFamily="34" charset="0"/>
        </a:defRPr>
      </a:lvl4pPr>
      <a:lvl5pPr marL="457200" algn="l" defTabSz="228600" rtl="0" eaLnBrk="1" fontAlgn="base" hangingPunct="1">
        <a:spcBef>
          <a:spcPct val="0"/>
        </a:spcBef>
        <a:spcAft>
          <a:spcPct val="0"/>
        </a:spcAft>
        <a:defRPr sz="1800" b="0" kern="1200">
          <a:solidFill>
            <a:srgbClr val="4D4D4D"/>
          </a:solidFill>
          <a:latin typeface="Lato Light" panose="020F0302020204030203" pitchFamily="34" charset="0"/>
          <a:ea typeface="+mn-ea"/>
          <a:cs typeface="+mn-cs"/>
          <a:sym typeface="Helvetica" panose="020B0604020202020204" pitchFamily="34" charset="0"/>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14.xml"/><Relationship Id="rId4" Type="http://schemas.openxmlformats.org/officeDocument/2006/relationships/image" Target="../media/image37.svg"/></Relationships>
</file>

<file path=ppt/slides/_rels/slide10.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88.xml"/></Relationships>
</file>

<file path=ppt/slides/_rels/slide1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15.xml"/></Relationships>
</file>

<file path=ppt/slides/_rels/slide1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15.xml"/></Relationships>
</file>

<file path=ppt/slides/_rels/slide14.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115.xml"/></Relationships>
</file>

<file path=ppt/slides/_rels/slide1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15.xml"/></Relationships>
</file>

<file path=ppt/slides/_rels/slide1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15.xml"/></Relationships>
</file>

<file path=ppt/slides/_rels/slide21.xml.rels><?xml version="1.0" encoding="UTF-8" standalone="yes"?>
<Relationships xmlns="http://schemas.openxmlformats.org/package/2006/relationships"><Relationship Id="rId2" Type="http://schemas.openxmlformats.org/officeDocument/2006/relationships/hyperlink" Target="https://docs.microsoft.com/en-us/microsoft-365/enterprise/microsoft-365-policies-configurations" TargetMode="External"/><Relationship Id="rId1" Type="http://schemas.openxmlformats.org/officeDocument/2006/relationships/slideLayout" Target="../slideLayouts/slideLayout147.xml"/></Relationships>
</file>

<file path=ppt/slides/_rels/slide22.xml.rels><?xml version="1.0" encoding="UTF-8" standalone="yes"?>
<Relationships xmlns="http://schemas.openxmlformats.org/package/2006/relationships"><Relationship Id="rId2" Type="http://schemas.openxmlformats.org/officeDocument/2006/relationships/hyperlink" Target="https://docs.microsoft.com/en-us/azure/active-directory/users-groups-roles/directory-emergency-access" TargetMode="External"/><Relationship Id="rId1" Type="http://schemas.openxmlformats.org/officeDocument/2006/relationships/slideLayout" Target="../slideLayouts/slideLayout118.xml"/></Relationships>
</file>

<file path=ppt/slides/_rels/slide2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jpeg"/><Relationship Id="rId1" Type="http://schemas.openxmlformats.org/officeDocument/2006/relationships/slideLayout" Target="../slideLayouts/slideLayout16.xml"/><Relationship Id="rId5" Type="http://schemas.openxmlformats.org/officeDocument/2006/relationships/image" Target="../media/image37.sv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11.jpeg"/><Relationship Id="rId1" Type="http://schemas.openxmlformats.org/officeDocument/2006/relationships/slideLayout" Target="../slideLayouts/slideLayout20.xml"/><Relationship Id="rId4" Type="http://schemas.openxmlformats.org/officeDocument/2006/relationships/image" Target="../media/image37.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8.xml"/><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117" Type="http://schemas.openxmlformats.org/officeDocument/2006/relationships/hyperlink" Target="https://www.microsoft.com/security/blog/2019/01/17/windows-defender-atp-integrates-with-microsoft-information-protection-to-discover-protect-and-monitor-sensitive-data-on-windows-devices/" TargetMode="External"/><Relationship Id="rId21" Type="http://schemas.openxmlformats.org/officeDocument/2006/relationships/hyperlink" Target="https://docs.microsoft.com/en-us/azure/active-directory/" TargetMode="External"/><Relationship Id="rId42" Type="http://schemas.openxmlformats.org/officeDocument/2006/relationships/image" Target="../media/image66.png"/><Relationship Id="rId63" Type="http://schemas.openxmlformats.org/officeDocument/2006/relationships/hyperlink" Target="https://docs.microsoft.com/en-us/azure/active-directory-b2c/" TargetMode="External"/><Relationship Id="rId84" Type="http://schemas.openxmlformats.org/officeDocument/2006/relationships/image" Target="../media/image82.png"/><Relationship Id="rId16" Type="http://schemas.openxmlformats.org/officeDocument/2006/relationships/hyperlink" Target="https://blogs.office.com/2015/04/21/announcing-customer-lockbox-for-office-365/" TargetMode="External"/><Relationship Id="rId107" Type="http://schemas.openxmlformats.org/officeDocument/2006/relationships/hyperlink" Target="https://www.microsoft.com/en-us/cloud-platform/windows-server-security" TargetMode="External"/><Relationship Id="rId11" Type="http://schemas.openxmlformats.org/officeDocument/2006/relationships/image" Target="../media/image52.png"/><Relationship Id="rId32" Type="http://schemas.openxmlformats.org/officeDocument/2006/relationships/image" Target="../media/image61.png"/><Relationship Id="rId37" Type="http://schemas.openxmlformats.org/officeDocument/2006/relationships/hyperlink" Target="https://developer.microsoft.com/en-us/windows/iot" TargetMode="External"/><Relationship Id="rId53" Type="http://schemas.openxmlformats.org/officeDocument/2006/relationships/hyperlink" Target="https://aka.ms/graphsecuritydocs" TargetMode="External"/><Relationship Id="rId58" Type="http://schemas.openxmlformats.org/officeDocument/2006/relationships/image" Target="../media/image70.png"/><Relationship Id="rId74" Type="http://schemas.openxmlformats.org/officeDocument/2006/relationships/hyperlink" Target="https://docs.microsoft.com/en-us/information-protection/get-started/requirements-applications" TargetMode="External"/><Relationship Id="rId79" Type="http://schemas.openxmlformats.org/officeDocument/2006/relationships/image" Target="../media/image80.png"/><Relationship Id="rId102" Type="http://schemas.openxmlformats.org/officeDocument/2006/relationships/image" Target="../media/image89.png"/><Relationship Id="rId123" Type="http://schemas.openxmlformats.org/officeDocument/2006/relationships/image" Target="../media/image94.png"/><Relationship Id="rId128" Type="http://schemas.openxmlformats.org/officeDocument/2006/relationships/hyperlink" Target="https://blogs.office.com/2013/10/28/office-365-compliance-controls-data-loss-prevention/" TargetMode="External"/><Relationship Id="rId5" Type="http://schemas.openxmlformats.org/officeDocument/2006/relationships/image" Target="../media/image47.png"/><Relationship Id="rId90" Type="http://schemas.openxmlformats.org/officeDocument/2006/relationships/image" Target="../media/image85.png"/><Relationship Id="rId95" Type="http://schemas.openxmlformats.org/officeDocument/2006/relationships/hyperlink" Target="https://docs.microsoft.com/en-us/azure/azure-policy/azure-policy-introduction" TargetMode="External"/><Relationship Id="rId22" Type="http://schemas.openxmlformats.org/officeDocument/2006/relationships/hyperlink" Target="https://aka.ms/cyberpaw" TargetMode="External"/><Relationship Id="rId27" Type="http://schemas.openxmlformats.org/officeDocument/2006/relationships/hyperlink" Target="https://azure.microsoft.com/en-us/marketplace/" TargetMode="External"/><Relationship Id="rId43" Type="http://schemas.openxmlformats.org/officeDocument/2006/relationships/image" Target="../media/image67.emf"/><Relationship Id="rId48" Type="http://schemas.openxmlformats.org/officeDocument/2006/relationships/hyperlink" Target="https://docs.microsoft.com/en-us/azure/security-center/security-center-monitoring" TargetMode="External"/><Relationship Id="rId64" Type="http://schemas.openxmlformats.org/officeDocument/2006/relationships/hyperlink" Target="https://docs.microsoft.com/en-us/azure/active-directory/active-directory-b2b-what-is-azure-ad-b2b" TargetMode="External"/><Relationship Id="rId69" Type="http://schemas.openxmlformats.org/officeDocument/2006/relationships/hyperlink" Target="http://www.iiconsortium.org/pdf/SMM_Description_and_Intended_Use_2018-04-09.pdf" TargetMode="External"/><Relationship Id="rId113" Type="http://schemas.openxmlformats.org/officeDocument/2006/relationships/hyperlink" Target="https://www.microsoft.com/security/intelligence" TargetMode="External"/><Relationship Id="rId118" Type="http://schemas.openxmlformats.org/officeDocument/2006/relationships/hyperlink" Target="https://docs.microsoft.com/en-us/azure/firewall/overview" TargetMode="External"/><Relationship Id="rId80" Type="http://schemas.openxmlformats.org/officeDocument/2006/relationships/hyperlink" Target="https://blogs.technet.microsoft.com/enterprisemobility/2015/09/08/sealpath-brings-rms-protection-to-autocad/" TargetMode="External"/><Relationship Id="rId85" Type="http://schemas.openxmlformats.org/officeDocument/2006/relationships/hyperlink" Target="https://docs.microsoft.com/en-us/azure/virtual-network/security-overview" TargetMode="External"/><Relationship Id="rId12" Type="http://schemas.openxmlformats.org/officeDocument/2006/relationships/image" Target="../media/image53.png"/><Relationship Id="rId17" Type="http://schemas.openxmlformats.org/officeDocument/2006/relationships/hyperlink" Target="https://support.office.com/en-us/article/Introducing-the-Office-365-Secure-Score-c9e7160f-2c34-4bd0-a548-5ddcc862eaef" TargetMode="External"/><Relationship Id="rId33" Type="http://schemas.openxmlformats.org/officeDocument/2006/relationships/image" Target="../media/image62.png"/><Relationship Id="rId38" Type="http://schemas.openxmlformats.org/officeDocument/2006/relationships/hyperlink" Target="https://www.microsoft.com/en-us/iot-central/" TargetMode="External"/><Relationship Id="rId59" Type="http://schemas.openxmlformats.org/officeDocument/2006/relationships/hyperlink" Target="https://docs.microsoft.com/en-us/azure/active-directory/active-directory-privileged-identity-management-configure" TargetMode="External"/><Relationship Id="rId103" Type="http://schemas.openxmlformats.org/officeDocument/2006/relationships/hyperlink" Target="https://www.microsoft.com/en-us/WindowsForBusiness/windows-atp" TargetMode="External"/><Relationship Id="rId108" Type="http://schemas.openxmlformats.org/officeDocument/2006/relationships/hyperlink" Target="https://azure.microsoft.com/en-us/services/expressroute/" TargetMode="External"/><Relationship Id="rId124" Type="http://schemas.openxmlformats.org/officeDocument/2006/relationships/hyperlink" Target="https://docs.microsoft.com/en-us/azure/sql-database/sql-database-threat-detection" TargetMode="External"/><Relationship Id="rId129" Type="http://schemas.openxmlformats.org/officeDocument/2006/relationships/hyperlink" Target="https://support.office.com/en-us/article/Manage-data-governance-in-Office-365-48064107-fed2-4db0-9e5c-aa5ddd5ccb09" TargetMode="External"/><Relationship Id="rId54" Type="http://schemas.openxmlformats.org/officeDocument/2006/relationships/hyperlink" Target="https://www.microsoft.com/en-us/security/threat-protection" TargetMode="External"/><Relationship Id="rId70" Type="http://schemas.openxmlformats.org/officeDocument/2006/relationships/hyperlink" Target="https://azure.microsoft.com/en-us/blog/introducing-microsoft-azure-sphere-secure-and-power-the-intelligent-edge/" TargetMode="External"/><Relationship Id="rId75" Type="http://schemas.openxmlformats.org/officeDocument/2006/relationships/image" Target="../media/image76.jpg"/><Relationship Id="rId91" Type="http://schemas.openxmlformats.org/officeDocument/2006/relationships/hyperlink" Target="https://docs.microsoft.com/en-us/azure/security/azure-security-disk-encryption" TargetMode="External"/><Relationship Id="rId96" Type="http://schemas.openxmlformats.org/officeDocument/2006/relationships/hyperlink" Target="https://azure.microsoft.com/en-us/blog/azure-confidential-computing/" TargetMode="External"/><Relationship Id="rId1" Type="http://schemas.openxmlformats.org/officeDocument/2006/relationships/slideLayout" Target="../slideLayouts/slideLayout12.xml"/><Relationship Id="rId6" Type="http://schemas.openxmlformats.org/officeDocument/2006/relationships/image" Target="../media/image48.svg"/><Relationship Id="rId23" Type="http://schemas.openxmlformats.org/officeDocument/2006/relationships/hyperlink" Target="https://docs.microsoft.com/en-us/azure-advanced-threat-protection/" TargetMode="External"/><Relationship Id="rId28" Type="http://schemas.openxmlformats.org/officeDocument/2006/relationships/image" Target="../media/image57.png"/><Relationship Id="rId49" Type="http://schemas.openxmlformats.org/officeDocument/2006/relationships/hyperlink" Target="https://docs.microsoft.com/en-us/windows/security/threat-protection/windows-defender-atp/windows-defender-advanced-threat-protection" TargetMode="External"/><Relationship Id="rId114" Type="http://schemas.openxmlformats.org/officeDocument/2006/relationships/hyperlink" Target="https://technet.microsoft.com/en-us/windows-server-docs/security/guarded-fabric-shielded-vm/guarded-fabric-and-shielded-vms" TargetMode="External"/><Relationship Id="rId119" Type="http://schemas.openxmlformats.org/officeDocument/2006/relationships/image" Target="../media/image92.png"/><Relationship Id="rId44" Type="http://schemas.openxmlformats.org/officeDocument/2006/relationships/image" Target="../media/image68.png"/><Relationship Id="rId60" Type="http://schemas.openxmlformats.org/officeDocument/2006/relationships/hyperlink" Target="https://docs.microsoft.com/en-us/windows/security/identity-protection/hello-for-business/hello-identity-verification" TargetMode="External"/><Relationship Id="rId65" Type="http://schemas.openxmlformats.org/officeDocument/2006/relationships/image" Target="../media/image72.png"/><Relationship Id="rId81" Type="http://schemas.openxmlformats.org/officeDocument/2006/relationships/image" Target="../media/image81.png"/><Relationship Id="rId86" Type="http://schemas.openxmlformats.org/officeDocument/2006/relationships/hyperlink" Target="https://docs.microsoft.com/en-us/azure/application-gateway/application-gateway-web-application-firewall-overview" TargetMode="External"/><Relationship Id="rId130" Type="http://schemas.openxmlformats.org/officeDocument/2006/relationships/hyperlink" Target="Simplifies%20the%20eDiscovery%20process%20and%20helps%20analyze%20unstructured%20data%20within%20Office%20365,%20efficiently%20review%20documents,%20and%20make%20scope%20reduction%20decisions%20for%20eDiscovery." TargetMode="External"/><Relationship Id="rId13" Type="http://schemas.openxmlformats.org/officeDocument/2006/relationships/image" Target="../media/image54.png"/><Relationship Id="rId18" Type="http://schemas.openxmlformats.org/officeDocument/2006/relationships/hyperlink" Target="https://aka.ms/SPARoadmap" TargetMode="External"/><Relationship Id="rId39" Type="http://schemas.openxmlformats.org/officeDocument/2006/relationships/hyperlink" Target="https://aka.ms/MCRA" TargetMode="External"/><Relationship Id="rId109" Type="http://schemas.openxmlformats.org/officeDocument/2006/relationships/image" Target="../media/image91.png"/><Relationship Id="rId34" Type="http://schemas.openxmlformats.org/officeDocument/2006/relationships/image" Target="../media/image63.emf"/><Relationship Id="rId50" Type="http://schemas.openxmlformats.org/officeDocument/2006/relationships/hyperlink" Target="https://support.office.com/en-us/article/Office-365-ATP-for-SharePoint-OneDrive-and-Microsoft-Teams-26261670-db33-4c53-b125-af0662c34607" TargetMode="External"/><Relationship Id="rId55" Type="http://schemas.openxmlformats.org/officeDocument/2006/relationships/hyperlink" Target="https://aka.ms/SIEMConnect" TargetMode="External"/><Relationship Id="rId76" Type="http://schemas.openxmlformats.org/officeDocument/2006/relationships/image" Target="../media/image77.png"/><Relationship Id="rId97" Type="http://schemas.openxmlformats.org/officeDocument/2006/relationships/image" Target="../media/image87.png"/><Relationship Id="rId104" Type="http://schemas.openxmlformats.org/officeDocument/2006/relationships/image" Target="../media/image90.jpg"/><Relationship Id="rId120" Type="http://schemas.openxmlformats.org/officeDocument/2006/relationships/image" Target="../media/image93.svg"/><Relationship Id="rId125" Type="http://schemas.openxmlformats.org/officeDocument/2006/relationships/image" Target="../media/image95.png"/><Relationship Id="rId7" Type="http://schemas.openxmlformats.org/officeDocument/2006/relationships/image" Target="../media/image49.png"/><Relationship Id="rId71" Type="http://schemas.openxmlformats.org/officeDocument/2006/relationships/image" Target="../media/image75.png"/><Relationship Id="rId92" Type="http://schemas.openxmlformats.org/officeDocument/2006/relationships/hyperlink" Target="https://docs.microsoft.com/en-us/azure/virtual-network/ddos-protection-overview" TargetMode="External"/><Relationship Id="rId2" Type="http://schemas.openxmlformats.org/officeDocument/2006/relationships/notesSlide" Target="../notesSlides/notesSlide1.xml"/><Relationship Id="rId29" Type="http://schemas.openxmlformats.org/officeDocument/2006/relationships/image" Target="../media/image58.png"/><Relationship Id="rId24" Type="http://schemas.openxmlformats.org/officeDocument/2006/relationships/hyperlink" Target="https://azure.microsoft.com/en-us/services/security-center/" TargetMode="External"/><Relationship Id="rId40" Type="http://schemas.openxmlformats.org/officeDocument/2006/relationships/hyperlink" Target="https://aka.ms/mcra-mva" TargetMode="External"/><Relationship Id="rId45" Type="http://schemas.openxmlformats.org/officeDocument/2006/relationships/hyperlink" Target="https://www.microsoft.com/en-us/cloud-platform/microsoft-intune" TargetMode="External"/><Relationship Id="rId66" Type="http://schemas.openxmlformats.org/officeDocument/2006/relationships/hyperlink" Target="https://docs.microsoft.com/en-us/azure/iot-hub/iot-hub-security-architecture" TargetMode="External"/><Relationship Id="rId87" Type="http://schemas.openxmlformats.org/officeDocument/2006/relationships/image" Target="../media/image83.png"/><Relationship Id="rId110" Type="http://schemas.openxmlformats.org/officeDocument/2006/relationships/hyperlink" Target="http://www.microsoft.com/SDL" TargetMode="External"/><Relationship Id="rId115" Type="http://schemas.openxmlformats.org/officeDocument/2006/relationships/hyperlink" Target="https://azure.microsoft.com/en-us/blog/security-and-compliance-in-azure-stack/" TargetMode="External"/><Relationship Id="rId131" Type="http://schemas.openxmlformats.org/officeDocument/2006/relationships/image" Target="../media/image96.png"/><Relationship Id="rId61" Type="http://schemas.openxmlformats.org/officeDocument/2006/relationships/image" Target="../media/image71.jpeg"/><Relationship Id="rId82" Type="http://schemas.openxmlformats.org/officeDocument/2006/relationships/hyperlink" Target="https://docs.microsoft.com/en-us/azure/information-protection/deploy-use/deploy-aip-scanner" TargetMode="External"/><Relationship Id="rId19" Type="http://schemas.openxmlformats.org/officeDocument/2006/relationships/hyperlink" Target="https://aka.ms/O365SecRoadmap" TargetMode="External"/><Relationship Id="rId14" Type="http://schemas.openxmlformats.org/officeDocument/2006/relationships/image" Target="../media/image55.png"/><Relationship Id="rId30" Type="http://schemas.openxmlformats.org/officeDocument/2006/relationships/image" Target="../media/image59.png"/><Relationship Id="rId35" Type="http://schemas.openxmlformats.org/officeDocument/2006/relationships/image" Target="../media/image64.png"/><Relationship Id="rId56" Type="http://schemas.openxmlformats.org/officeDocument/2006/relationships/hyperlink" Target="https://docs.microsoft.com/en-us/azure/security-center/security-center-adaptive-application" TargetMode="External"/><Relationship Id="rId77" Type="http://schemas.openxmlformats.org/officeDocument/2006/relationships/image" Target="../media/image78.png"/><Relationship Id="rId100" Type="http://schemas.openxmlformats.org/officeDocument/2006/relationships/hyperlink" Target="https://www.microsoft.com/en-us/WindowsForBusiness/Windows-security" TargetMode="External"/><Relationship Id="rId105" Type="http://schemas.openxmlformats.org/officeDocument/2006/relationships/hyperlink" Target="https://docs.microsoft.com/en-us/windows/security/threat-protection/windows-defender-atp/secure-score-dashboard-windows-defender-advanced-threat-protection" TargetMode="External"/><Relationship Id="rId126" Type="http://schemas.openxmlformats.org/officeDocument/2006/relationships/hyperlink" Target="https://msdn.microsoft.com/en-us/library/dn948096.aspx" TargetMode="External"/><Relationship Id="rId8" Type="http://schemas.openxmlformats.org/officeDocument/2006/relationships/image" Target="../media/image50.svg"/><Relationship Id="rId51" Type="http://schemas.openxmlformats.org/officeDocument/2006/relationships/hyperlink" Target="https://www.microsoft.com/en-us/cloud-platform/cloud-app-security" TargetMode="External"/><Relationship Id="rId72" Type="http://schemas.openxmlformats.org/officeDocument/2006/relationships/hyperlink" Target="https://www.microsoft.com/en-us/cloud-platform/azure-information-protection" TargetMode="External"/><Relationship Id="rId93" Type="http://schemas.openxmlformats.org/officeDocument/2006/relationships/hyperlink" Target="https://azure.microsoft.com/en-us/services/site-recovery/" TargetMode="External"/><Relationship Id="rId98" Type="http://schemas.openxmlformats.org/officeDocument/2006/relationships/hyperlink" Target="https://technet.microsoft.com/en-us/itpro/windows/keep-secure/windows-10-security-guide" TargetMode="External"/><Relationship Id="rId121" Type="http://schemas.openxmlformats.org/officeDocument/2006/relationships/hyperlink" Target="https://aka.ms/AzureSentinel" TargetMode="External"/><Relationship Id="rId3" Type="http://schemas.openxmlformats.org/officeDocument/2006/relationships/image" Target="../media/image45.png"/><Relationship Id="rId25" Type="http://schemas.openxmlformats.org/officeDocument/2006/relationships/hyperlink" Target="https://aka.ms/ESAE" TargetMode="External"/><Relationship Id="rId46" Type="http://schemas.openxmlformats.org/officeDocument/2006/relationships/hyperlink" Target="https://docs.microsoft.com/en-us/azure/security-center/security-center-intro" TargetMode="External"/><Relationship Id="rId67" Type="http://schemas.openxmlformats.org/officeDocument/2006/relationships/image" Target="../media/image73.png"/><Relationship Id="rId116" Type="http://schemas.openxmlformats.org/officeDocument/2006/relationships/hyperlink" Target="http://aka.ms/pam" TargetMode="External"/><Relationship Id="rId20" Type="http://schemas.openxmlformats.org/officeDocument/2006/relationships/hyperlink" Target="http://aka.ms/rapidattack" TargetMode="External"/><Relationship Id="rId41" Type="http://schemas.openxmlformats.org/officeDocument/2006/relationships/hyperlink" Target="https://aka.ms/cyberstrategies" TargetMode="External"/><Relationship Id="rId62" Type="http://schemas.openxmlformats.org/officeDocument/2006/relationships/hyperlink" Target="https://docs.microsoft.com/en-us/azure/active-directory/active-directory-identityprotection" TargetMode="External"/><Relationship Id="rId83" Type="http://schemas.openxmlformats.org/officeDocument/2006/relationships/hyperlink" Target="https://docs.microsoft.com/en-us/azure/key-vault/key-vault-overview" TargetMode="External"/><Relationship Id="rId88" Type="http://schemas.openxmlformats.org/officeDocument/2006/relationships/hyperlink" Target="https://docs.microsoft.com/en-us/azure/security/azure-security-antimalware" TargetMode="External"/><Relationship Id="rId111" Type="http://schemas.openxmlformats.org/officeDocument/2006/relationships/hyperlink" Target="https://aka.ms/STP" TargetMode="External"/><Relationship Id="rId132" Type="http://schemas.openxmlformats.org/officeDocument/2006/relationships/hyperlink" Target="https://docs.microsoft.com/en-us/windows/security/threat-protection/windows-defender-atp/microsoft-threat-experts" TargetMode="External"/><Relationship Id="rId15" Type="http://schemas.openxmlformats.org/officeDocument/2006/relationships/image" Target="../media/image56.png"/><Relationship Id="rId36" Type="http://schemas.openxmlformats.org/officeDocument/2006/relationships/image" Target="../media/image65.svg"/><Relationship Id="rId57" Type="http://schemas.openxmlformats.org/officeDocument/2006/relationships/hyperlink" Target="https://docs.microsoft.com/en-us/azure/active-directory/authentication/multi-factor-authentication" TargetMode="External"/><Relationship Id="rId106" Type="http://schemas.openxmlformats.org/officeDocument/2006/relationships/hyperlink" Target="https://docs.microsoft.com/en-us/windows/security/threat-protection/windows-defender-atp/threat-analytics-dashboard-windows-defender-advanced-threat-protection" TargetMode="External"/><Relationship Id="rId127" Type="http://schemas.openxmlformats.org/officeDocument/2006/relationships/hyperlink" Target="https://azure.microsoft.com/en-us/blog/introducing-sql-information-protection-for-azure-sql-database-and-on-premises-sql-server/" TargetMode="External"/><Relationship Id="rId10" Type="http://schemas.openxmlformats.org/officeDocument/2006/relationships/image" Target="../media/image51.png"/><Relationship Id="rId31" Type="http://schemas.openxmlformats.org/officeDocument/2006/relationships/image" Target="../media/image60.png"/><Relationship Id="rId52" Type="http://schemas.openxmlformats.org/officeDocument/2006/relationships/image" Target="../media/image69.png"/><Relationship Id="rId73" Type="http://schemas.openxmlformats.org/officeDocument/2006/relationships/hyperlink" Target="https://blogs.technet.microsoft.com/enterprisemobility/2016/08/10/azure-information-protection-with-hyok-hold-your-own-key/" TargetMode="External"/><Relationship Id="rId78" Type="http://schemas.openxmlformats.org/officeDocument/2006/relationships/image" Target="../media/image79.png"/><Relationship Id="rId94" Type="http://schemas.openxmlformats.org/officeDocument/2006/relationships/image" Target="../media/image86.png"/><Relationship Id="rId99" Type="http://schemas.openxmlformats.org/officeDocument/2006/relationships/image" Target="../media/image88.emf"/><Relationship Id="rId101" Type="http://schemas.openxmlformats.org/officeDocument/2006/relationships/hyperlink" Target="https://docs.microsoft.com/en-us/windows/deployment/windows-10-pro-in-s-mode" TargetMode="External"/><Relationship Id="rId122" Type="http://schemas.openxmlformats.org/officeDocument/2006/relationships/hyperlink" Target="https://docs.microsoft.com/en-us/azure/active-directory/active-directory-conditional-access-azure-portal" TargetMode="External"/><Relationship Id="rId4" Type="http://schemas.openxmlformats.org/officeDocument/2006/relationships/image" Target="../media/image46.svg"/><Relationship Id="rId9" Type="http://schemas.openxmlformats.org/officeDocument/2006/relationships/hyperlink" Target="https://docs.microsoft.com/en-us/sccm/" TargetMode="External"/><Relationship Id="rId26" Type="http://schemas.openxmlformats.org/officeDocument/2006/relationships/hyperlink" Target="http://aka.ms/cyberpaw" TargetMode="External"/><Relationship Id="rId47" Type="http://schemas.openxmlformats.org/officeDocument/2006/relationships/hyperlink" Target="https://docs.microsoft.com/en-us/azure/security-center/security-center-just-in-time" TargetMode="External"/><Relationship Id="rId68" Type="http://schemas.openxmlformats.org/officeDocument/2006/relationships/image" Target="../media/image74.svg"/><Relationship Id="rId89" Type="http://schemas.openxmlformats.org/officeDocument/2006/relationships/image" Target="../media/image84.png"/><Relationship Id="rId112" Type="http://schemas.openxmlformats.org/officeDocument/2006/relationships/hyperlink" Target="https://www.microsoft.com/trustcenter" TargetMode="External"/><Relationship Id="rId133" Type="http://schemas.openxmlformats.org/officeDocument/2006/relationships/hyperlink" Target="https://www.microsoft.com/en-us/microsoftservices/campaigns/cybersecurity-protection.aspx#stage-3"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0.xml"/></Relationships>
</file>

<file path=ppt/slides/_rels/slide9.xml.rels><?xml version="1.0" encoding="UTF-8" standalone="yes"?>
<Relationships xmlns="http://schemas.openxmlformats.org/package/2006/relationships"><Relationship Id="rId3" Type="http://schemas.openxmlformats.org/officeDocument/2006/relationships/image" Target="../media/image99.gif"/><Relationship Id="rId2" Type="http://schemas.openxmlformats.org/officeDocument/2006/relationships/image" Target="../media/image98.png"/><Relationship Id="rId1" Type="http://schemas.openxmlformats.org/officeDocument/2006/relationships/slideLayout" Target="../slideLayouts/slideLayout8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descr="A picture containing green, outdoor, vegetable&#10;&#10;Description automatically generated">
            <a:extLst>
              <a:ext uri="{FF2B5EF4-FFF2-40B4-BE49-F238E27FC236}">
                <a16:creationId xmlns:a16="http://schemas.microsoft.com/office/drawing/2014/main" id="{81E00BF9-C585-43C3-9AE5-FD970EEA75E0}"/>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b="15062"/>
          <a:stretch/>
        </p:blipFill>
        <p:spPr>
          <a:xfrm>
            <a:off x="0" y="1"/>
            <a:ext cx="12192000" cy="6858000"/>
          </a:xfrm>
          <a:prstGeom prst="rect">
            <a:avLst/>
          </a:prstGeom>
        </p:spPr>
      </p:pic>
      <p:sp>
        <p:nvSpPr>
          <p:cNvPr id="10" name="Rectangle 9">
            <a:extLst>
              <a:ext uri="{FF2B5EF4-FFF2-40B4-BE49-F238E27FC236}">
                <a16:creationId xmlns:a16="http://schemas.microsoft.com/office/drawing/2014/main" id="{0496ACED-9F6B-4CC5-A927-FB932E0FA2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3764612"/>
            <a:ext cx="5442280" cy="225621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6D57431-B9C6-41F6-B667-3C3A043B5EE7}"/>
              </a:ext>
            </a:extLst>
          </p:cNvPr>
          <p:cNvSpPr>
            <a:spLocks noGrp="1"/>
          </p:cNvSpPr>
          <p:nvPr>
            <p:ph type="ctrTitle"/>
          </p:nvPr>
        </p:nvSpPr>
        <p:spPr>
          <a:xfrm>
            <a:off x="640079" y="4025589"/>
            <a:ext cx="4610932" cy="1415839"/>
          </a:xfrm>
        </p:spPr>
        <p:txBody>
          <a:bodyPr>
            <a:normAutofit/>
          </a:bodyPr>
          <a:lstStyle/>
          <a:p>
            <a:pPr algn="l"/>
            <a:r>
              <a:rPr lang="en-US" sz="2800" b="1"/>
              <a:t>KEYNOTE - Trust me, I know what I’m doing: I found this USB stick on the ground..</a:t>
            </a:r>
            <a:endParaRPr lang="en-US" sz="2800" dirty="0"/>
          </a:p>
        </p:txBody>
      </p:sp>
      <p:sp>
        <p:nvSpPr>
          <p:cNvPr id="5" name="Subtitle 4">
            <a:extLst>
              <a:ext uri="{FF2B5EF4-FFF2-40B4-BE49-F238E27FC236}">
                <a16:creationId xmlns:a16="http://schemas.microsoft.com/office/drawing/2014/main" id="{FE286497-9A18-45C7-B93D-5144B73AF84F}"/>
              </a:ext>
            </a:extLst>
          </p:cNvPr>
          <p:cNvSpPr>
            <a:spLocks noGrp="1"/>
          </p:cNvSpPr>
          <p:nvPr>
            <p:ph type="subTitle" idx="1"/>
          </p:nvPr>
        </p:nvSpPr>
        <p:spPr>
          <a:xfrm>
            <a:off x="640078" y="5441429"/>
            <a:ext cx="4610933" cy="379507"/>
          </a:xfrm>
        </p:spPr>
        <p:txBody>
          <a:bodyPr>
            <a:normAutofit/>
          </a:bodyPr>
          <a:lstStyle/>
          <a:p>
            <a:pPr algn="l"/>
            <a:r>
              <a:rPr lang="en-US" sz="1400"/>
              <a:t>Jussi Roine | Maarten Eekels</a:t>
            </a:r>
            <a:endParaRPr lang="en-US" sz="1400" dirty="0"/>
          </a:p>
        </p:txBody>
      </p:sp>
      <p:sp>
        <p:nvSpPr>
          <p:cNvPr id="13" name="TextBox 12">
            <a:extLst>
              <a:ext uri="{FF2B5EF4-FFF2-40B4-BE49-F238E27FC236}">
                <a16:creationId xmlns:a16="http://schemas.microsoft.com/office/drawing/2014/main" id="{2D0D0CCD-C7D5-46E0-BE6C-897863DE5180}"/>
              </a:ext>
            </a:extLst>
          </p:cNvPr>
          <p:cNvSpPr txBox="1"/>
          <p:nvPr/>
        </p:nvSpPr>
        <p:spPr>
          <a:xfrm>
            <a:off x="8273170" y="5976538"/>
            <a:ext cx="343994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SharePoint Saturday Belgium 2019</a:t>
            </a:r>
          </a:p>
        </p:txBody>
      </p:sp>
      <p:sp>
        <p:nvSpPr>
          <p:cNvPr id="3" name="Rectangle 2">
            <a:extLst>
              <a:ext uri="{FF2B5EF4-FFF2-40B4-BE49-F238E27FC236}">
                <a16:creationId xmlns:a16="http://schemas.microsoft.com/office/drawing/2014/main" id="{CB7026D2-2D51-4162-B8CF-B65991330AC4}"/>
              </a:ext>
            </a:extLst>
          </p:cNvPr>
          <p:cNvSpPr/>
          <p:nvPr/>
        </p:nvSpPr>
        <p:spPr>
          <a:xfrm>
            <a:off x="10300297" y="321841"/>
            <a:ext cx="1271502"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rPr>
              <a:t>#SPSBE</a:t>
            </a:r>
          </a:p>
        </p:txBody>
      </p:sp>
      <p:pic>
        <p:nvPicPr>
          <p:cNvPr id="9" name="Graphic 8">
            <a:extLst>
              <a:ext uri="{FF2B5EF4-FFF2-40B4-BE49-F238E27FC236}">
                <a16:creationId xmlns:a16="http://schemas.microsoft.com/office/drawing/2014/main" id="{4D954D5F-F523-4136-9DDD-91F82F484C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2695" y="5088759"/>
            <a:ext cx="2739225" cy="587242"/>
          </a:xfrm>
          <a:prstGeom prst="rect">
            <a:avLst/>
          </a:prstGeom>
        </p:spPr>
      </p:pic>
    </p:spTree>
    <p:extLst>
      <p:ext uri="{BB962C8B-B14F-4D97-AF65-F5344CB8AC3E}">
        <p14:creationId xmlns:p14="http://schemas.microsoft.com/office/powerpoint/2010/main" val="42007053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Photo by @bernardhermant / Unsplash.com">
            <a:extLst>
              <a:ext uri="{FF2B5EF4-FFF2-40B4-BE49-F238E27FC236}">
                <a16:creationId xmlns:a16="http://schemas.microsoft.com/office/drawing/2014/main" id="{9D486BEA-5C47-41FB-B4ED-10FC6FFE647A}"/>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1593" b="14137"/>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453947D-204A-4B0F-84E1-64D05589DFDD}"/>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8000">
                <a:solidFill>
                  <a:srgbClr val="FFFFFF"/>
                </a:solidFill>
              </a:rPr>
              <a:t>Azure Sentinel</a:t>
            </a:r>
          </a:p>
        </p:txBody>
      </p:sp>
      <p:sp>
        <p:nvSpPr>
          <p:cNvPr id="3" name="Text Placeholder 2">
            <a:extLst>
              <a:ext uri="{FF2B5EF4-FFF2-40B4-BE49-F238E27FC236}">
                <a16:creationId xmlns:a16="http://schemas.microsoft.com/office/drawing/2014/main" id="{73D249E1-C5F1-4939-94B1-ED070E1B3AD7}"/>
              </a:ext>
            </a:extLst>
          </p:cNvPr>
          <p:cNvSpPr>
            <a:spLocks noGrp="1"/>
          </p:cNvSpPr>
          <p:nvPr>
            <p:ph type="body" sz="quarter" idx="10"/>
          </p:nvPr>
        </p:nvSpPr>
        <p:spPr>
          <a:xfrm>
            <a:off x="849963" y="1200152"/>
            <a:ext cx="2816535" cy="4457696"/>
          </a:xfrm>
        </p:spPr>
        <p:txBody>
          <a:bodyPr vert="horz" lIns="91440" tIns="45720" rIns="91440" bIns="45720" rtlCol="0" anchor="ctr">
            <a:normAutofit/>
          </a:bodyPr>
          <a:lstStyle/>
          <a:p>
            <a:pPr algn="r">
              <a:buSzPct val="90000"/>
              <a:defRPr/>
            </a:pPr>
            <a:r>
              <a:rPr lang="en-US">
                <a:solidFill>
                  <a:srgbClr val="FFFFFF"/>
                </a:solidFill>
              </a:rPr>
              <a:t>Your SIEM in the cloud</a:t>
            </a:r>
            <a:endParaRPr lang="en-US" b="1">
              <a:solidFill>
                <a:srgbClr val="FFFFFF"/>
              </a:solidFill>
            </a:endParaRPr>
          </a:p>
        </p:txBody>
      </p:sp>
      <p:cxnSp>
        <p:nvCxnSpPr>
          <p:cNvPr id="137" name="Straight Connector 136">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10570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424" y="2585463"/>
            <a:ext cx="2016578" cy="1015663"/>
          </a:xfrm>
        </p:spPr>
        <p:txBody>
          <a:bodyPr/>
          <a:lstStyle/>
          <a:p>
            <a:r>
              <a:rPr lang="en-US" sz="6600" dirty="0">
                <a:latin typeface="Calibri Light" panose="020F0302020204030204" pitchFamily="34" charset="0"/>
                <a:cs typeface="Calibri Light" panose="020F0302020204030204" pitchFamily="34" charset="0"/>
              </a:rPr>
              <a:t>Demo</a:t>
            </a:r>
          </a:p>
        </p:txBody>
      </p:sp>
      <p:sp>
        <p:nvSpPr>
          <p:cNvPr id="21" name="Rectangle 20">
            <a:extLst>
              <a:ext uri="{FF2B5EF4-FFF2-40B4-BE49-F238E27FC236}">
                <a16:creationId xmlns:a16="http://schemas.microsoft.com/office/drawing/2014/main" id="{CA05D1C3-3C6A-4319-BDA7-C798242E30A7}"/>
              </a:ext>
            </a:extLst>
          </p:cNvPr>
          <p:cNvSpPr/>
          <p:nvPr/>
        </p:nvSpPr>
        <p:spPr bwMode="auto">
          <a:xfrm>
            <a:off x="6362700" y="0"/>
            <a:ext cx="1254130" cy="6858000"/>
          </a:xfrm>
          <a:prstGeom prst="rect">
            <a:avLst/>
          </a:prstGeom>
          <a:solidFill>
            <a:schemeClr val="bg1"/>
          </a:solidFill>
          <a:ln>
            <a:solidFill>
              <a:schemeClr val="bg1"/>
            </a:solidFill>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a:ln>
                <a:noFill/>
              </a:ln>
              <a:solidFill>
                <a:srgbClr val="FFFFFF"/>
              </a:solidFill>
              <a:effectLst>
                <a:outerShdw blurRad="38100" dist="38100" dir="2700000" algn="tl">
                  <a:srgbClr val="000000"/>
                </a:outerShdw>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017DF9A8-68B6-408B-A63C-84D407D1ECC1}"/>
              </a:ext>
            </a:extLst>
          </p:cNvPr>
          <p:cNvPicPr>
            <a:picLocks noChangeAspect="1"/>
          </p:cNvPicPr>
          <p:nvPr/>
        </p:nvPicPr>
        <p:blipFill>
          <a:blip r:embed="rId2"/>
          <a:stretch>
            <a:fillRect/>
          </a:stretch>
        </p:blipFill>
        <p:spPr>
          <a:xfrm>
            <a:off x="7616843" y="-1"/>
            <a:ext cx="4575157" cy="6858000"/>
          </a:xfrm>
          <a:prstGeom prst="rect">
            <a:avLst/>
          </a:prstGeom>
        </p:spPr>
      </p:pic>
      <p:sp>
        <p:nvSpPr>
          <p:cNvPr id="6" name="Title 1">
            <a:extLst>
              <a:ext uri="{FF2B5EF4-FFF2-40B4-BE49-F238E27FC236}">
                <a16:creationId xmlns:a16="http://schemas.microsoft.com/office/drawing/2014/main" id="{2D8232A9-26AB-4510-BA5B-1EB03AF3C0DB}"/>
              </a:ext>
            </a:extLst>
          </p:cNvPr>
          <p:cNvSpPr txBox="1">
            <a:spLocks/>
          </p:cNvSpPr>
          <p:nvPr/>
        </p:nvSpPr>
        <p:spPr>
          <a:xfrm>
            <a:off x="324424" y="3601126"/>
            <a:ext cx="7292406"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pitchFamily="34" charset="0"/>
                <a:ea typeface="+mj-ea"/>
                <a:cs typeface="Calibri" panose="020F0502020204030204" pitchFamily="34" charset="0"/>
              </a:rPr>
              <a:t>Azure Sentinel</a:t>
            </a:r>
            <a:br>
              <a:rPr kumimoji="0" lang="en-US" sz="2800" b="0" i="0" u="none" strike="noStrike" kern="1200" cap="none" spc="0" normalizeH="0" baseline="0" noProof="0">
                <a:ln>
                  <a:noFill/>
                </a:ln>
                <a:solidFill>
                  <a:prstClr val="black"/>
                </a:solidFill>
                <a:effectLst/>
                <a:uLnTx/>
                <a:uFillTx/>
                <a:latin typeface="Calibri" panose="020F0502020204030204" pitchFamily="34" charset="0"/>
                <a:ea typeface="+mj-ea"/>
                <a:cs typeface="Calibri" panose="020F0502020204030204" pitchFamily="34" charset="0"/>
              </a:rPr>
            </a:br>
            <a:r>
              <a:rPr kumimoji="0" lang="en-US" sz="2800" b="0" i="0" u="none" strike="noStrike" kern="1200" cap="none" spc="0" normalizeH="0" baseline="0" noProof="0">
                <a:ln>
                  <a:noFill/>
                </a:ln>
                <a:solidFill>
                  <a:prstClr val="black"/>
                </a:solidFill>
                <a:effectLst/>
                <a:uLnTx/>
                <a:uFillTx/>
                <a:latin typeface="Calibri" panose="020F0502020204030204" pitchFamily="34" charset="0"/>
                <a:ea typeface="+mj-ea"/>
                <a:cs typeface="Calibri" panose="020F0502020204030204" pitchFamily="34" charset="0"/>
              </a:rPr>
              <a:t>FIDO2 tokens and passwordless</a:t>
            </a:r>
          </a:p>
        </p:txBody>
      </p:sp>
    </p:spTree>
    <p:extLst>
      <p:ext uri="{BB962C8B-B14F-4D97-AF65-F5344CB8AC3E}">
        <p14:creationId xmlns:p14="http://schemas.microsoft.com/office/powerpoint/2010/main" val="1110763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AB101-C9D5-42F1-BBD8-344D8928E345}"/>
              </a:ext>
            </a:extLst>
          </p:cNvPr>
          <p:cNvSpPr>
            <a:spLocks noGrp="1"/>
          </p:cNvSpPr>
          <p:nvPr>
            <p:ph type="title"/>
          </p:nvPr>
        </p:nvSpPr>
        <p:spPr>
          <a:xfrm>
            <a:off x="648929" y="629266"/>
            <a:ext cx="5127031" cy="1676603"/>
          </a:xfrm>
        </p:spPr>
        <p:txBody>
          <a:bodyPr>
            <a:normAutofit/>
          </a:bodyPr>
          <a:lstStyle/>
          <a:p>
            <a:r>
              <a:rPr lang="fi-FI" sz="4400" dirty="0"/>
              <a:t>Help, I was hit by ransomware!</a:t>
            </a:r>
            <a:endParaRPr lang="en-FI" sz="4400" dirty="0"/>
          </a:p>
        </p:txBody>
      </p:sp>
      <p:pic>
        <p:nvPicPr>
          <p:cNvPr id="4" name="Picture 3">
            <a:extLst>
              <a:ext uri="{FF2B5EF4-FFF2-40B4-BE49-F238E27FC236}">
                <a16:creationId xmlns:a16="http://schemas.microsoft.com/office/drawing/2014/main" id="{54BF2071-FDC4-44B0-9F31-111337F51AAF}"/>
              </a:ext>
            </a:extLst>
          </p:cNvPr>
          <p:cNvPicPr>
            <a:picLocks noChangeAspect="1"/>
          </p:cNvPicPr>
          <p:nvPr/>
        </p:nvPicPr>
        <p:blipFill rotWithShape="1">
          <a:blip r:embed="rId2"/>
          <a:srcRect l="-85" r="3118"/>
          <a:stretch/>
        </p:blipFill>
        <p:spPr>
          <a:xfrm>
            <a:off x="6090612" y="10"/>
            <a:ext cx="6101387" cy="6857990"/>
          </a:xfrm>
          <a:prstGeom prst="rect">
            <a:avLst/>
          </a:prstGeom>
          <a:effectLst/>
        </p:spPr>
      </p:pic>
      <p:pic>
        <p:nvPicPr>
          <p:cNvPr id="7" name="Picture 6">
            <a:extLst>
              <a:ext uri="{FF2B5EF4-FFF2-40B4-BE49-F238E27FC236}">
                <a16:creationId xmlns:a16="http://schemas.microsoft.com/office/drawing/2014/main" id="{2989EAFC-D8F5-4B02-9EEA-E5F2B6E34228}"/>
              </a:ext>
            </a:extLst>
          </p:cNvPr>
          <p:cNvPicPr>
            <a:picLocks noChangeAspect="1"/>
          </p:cNvPicPr>
          <p:nvPr/>
        </p:nvPicPr>
        <p:blipFill>
          <a:blip r:embed="rId3"/>
          <a:stretch>
            <a:fillRect/>
          </a:stretch>
        </p:blipFill>
        <p:spPr>
          <a:xfrm>
            <a:off x="1264581" y="2211216"/>
            <a:ext cx="3895725" cy="4429125"/>
          </a:xfrm>
          <a:prstGeom prst="rect">
            <a:avLst/>
          </a:prstGeom>
        </p:spPr>
      </p:pic>
    </p:spTree>
    <p:extLst>
      <p:ext uri="{BB962C8B-B14F-4D97-AF65-F5344CB8AC3E}">
        <p14:creationId xmlns:p14="http://schemas.microsoft.com/office/powerpoint/2010/main" val="3685113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424" y="2585463"/>
            <a:ext cx="2016578" cy="1015663"/>
          </a:xfrm>
        </p:spPr>
        <p:txBody>
          <a:bodyPr/>
          <a:lstStyle/>
          <a:p>
            <a:r>
              <a:rPr lang="en-US" sz="6600" dirty="0">
                <a:latin typeface="Calibri Light" panose="020F0302020204030204" pitchFamily="34" charset="0"/>
                <a:cs typeface="Calibri Light" panose="020F0302020204030204" pitchFamily="34" charset="0"/>
              </a:rPr>
              <a:t>Demo</a:t>
            </a:r>
          </a:p>
        </p:txBody>
      </p:sp>
      <p:sp>
        <p:nvSpPr>
          <p:cNvPr id="21" name="Rectangle 20">
            <a:extLst>
              <a:ext uri="{FF2B5EF4-FFF2-40B4-BE49-F238E27FC236}">
                <a16:creationId xmlns:a16="http://schemas.microsoft.com/office/drawing/2014/main" id="{CA05D1C3-3C6A-4319-BDA7-C798242E30A7}"/>
              </a:ext>
            </a:extLst>
          </p:cNvPr>
          <p:cNvSpPr/>
          <p:nvPr/>
        </p:nvSpPr>
        <p:spPr bwMode="auto">
          <a:xfrm>
            <a:off x="6362700" y="0"/>
            <a:ext cx="1254130" cy="6858000"/>
          </a:xfrm>
          <a:prstGeom prst="rect">
            <a:avLst/>
          </a:prstGeom>
          <a:solidFill>
            <a:schemeClr val="bg1"/>
          </a:solidFill>
          <a:ln>
            <a:solidFill>
              <a:schemeClr val="bg1"/>
            </a:solidFill>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a:ln>
                <a:noFill/>
              </a:ln>
              <a:solidFill>
                <a:srgbClr val="FFFFFF"/>
              </a:solidFill>
              <a:effectLst>
                <a:outerShdw blurRad="38100" dist="38100" dir="2700000" algn="tl">
                  <a:srgbClr val="000000"/>
                </a:outerShdw>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017DF9A8-68B6-408B-A63C-84D407D1ECC1}"/>
              </a:ext>
            </a:extLst>
          </p:cNvPr>
          <p:cNvPicPr>
            <a:picLocks noChangeAspect="1"/>
          </p:cNvPicPr>
          <p:nvPr/>
        </p:nvPicPr>
        <p:blipFill>
          <a:blip r:embed="rId2"/>
          <a:stretch>
            <a:fillRect/>
          </a:stretch>
        </p:blipFill>
        <p:spPr>
          <a:xfrm>
            <a:off x="7616843" y="-1"/>
            <a:ext cx="4575157" cy="6858000"/>
          </a:xfrm>
          <a:prstGeom prst="rect">
            <a:avLst/>
          </a:prstGeom>
        </p:spPr>
      </p:pic>
      <p:sp>
        <p:nvSpPr>
          <p:cNvPr id="6" name="Title 1">
            <a:extLst>
              <a:ext uri="{FF2B5EF4-FFF2-40B4-BE49-F238E27FC236}">
                <a16:creationId xmlns:a16="http://schemas.microsoft.com/office/drawing/2014/main" id="{2D8232A9-26AB-4510-BA5B-1EB03AF3C0DB}"/>
              </a:ext>
            </a:extLst>
          </p:cNvPr>
          <p:cNvSpPr txBox="1">
            <a:spLocks/>
          </p:cNvSpPr>
          <p:nvPr/>
        </p:nvSpPr>
        <p:spPr>
          <a:xfrm>
            <a:off x="324424" y="3795025"/>
            <a:ext cx="7292406" cy="4801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800">
                <a:solidFill>
                  <a:prstClr val="black"/>
                </a:solidFill>
                <a:latin typeface="Calibri" panose="020F0502020204030204" pitchFamily="34" charset="0"/>
                <a:cs typeface="Calibri" panose="020F0502020204030204" pitchFamily="34" charset="0"/>
              </a:rPr>
              <a:t>Ransomware</a:t>
            </a:r>
          </a:p>
        </p:txBody>
      </p:sp>
    </p:spTree>
    <p:extLst>
      <p:ext uri="{BB962C8B-B14F-4D97-AF65-F5344CB8AC3E}">
        <p14:creationId xmlns:p14="http://schemas.microsoft.com/office/powerpoint/2010/main" val="870803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864" y="192304"/>
            <a:ext cx="5943486" cy="615553"/>
          </a:xfrm>
        </p:spPr>
        <p:txBody>
          <a:bodyPr/>
          <a:lstStyle/>
          <a:p>
            <a:pPr algn="ctr" defTabSz="412750" hangingPunct="0"/>
            <a:r>
              <a:rPr lang="fi-FI" sz="4000" spc="0">
                <a:ln>
                  <a:noFill/>
                </a:ln>
                <a:solidFill>
                  <a:prstClr val="black"/>
                </a:solidFill>
                <a:latin typeface="Calibri Light" panose="020F0302020204030204"/>
                <a:ea typeface="+mj-ea"/>
                <a:cs typeface="+mj-cs"/>
              </a:rPr>
              <a:t>Meet my new friend, Bastion</a:t>
            </a:r>
            <a:endParaRPr lang="en-US" sz="6600" b="0" dirty="0">
              <a:solidFill>
                <a:srgbClr val="333333"/>
              </a:solidFill>
              <a:latin typeface="Calibri Light" panose="020F0302020204030204" pitchFamily="34" charset="0"/>
              <a:cs typeface="Calibri Light" panose="020F0302020204030204" pitchFamily="34" charset="0"/>
              <a:sym typeface="Gill Sans" charset="0"/>
            </a:endParaRPr>
          </a:p>
        </p:txBody>
      </p:sp>
      <p:sp>
        <p:nvSpPr>
          <p:cNvPr id="21" name="Rectangle 20">
            <a:extLst>
              <a:ext uri="{FF2B5EF4-FFF2-40B4-BE49-F238E27FC236}">
                <a16:creationId xmlns:a16="http://schemas.microsoft.com/office/drawing/2014/main" id="{CA05D1C3-3C6A-4319-BDA7-C798242E30A7}"/>
              </a:ext>
            </a:extLst>
          </p:cNvPr>
          <p:cNvSpPr/>
          <p:nvPr/>
        </p:nvSpPr>
        <p:spPr bwMode="auto">
          <a:xfrm>
            <a:off x="6362700" y="0"/>
            <a:ext cx="1254130" cy="6858000"/>
          </a:xfrm>
          <a:prstGeom prst="rect">
            <a:avLst/>
          </a:prstGeom>
          <a:solidFill>
            <a:schemeClr val="bg1"/>
          </a:solidFill>
          <a:ln>
            <a:solidFill>
              <a:schemeClr val="bg1"/>
            </a:solidFill>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a:ln>
                <a:noFill/>
              </a:ln>
              <a:solidFill>
                <a:srgbClr val="FFFFFF"/>
              </a:solidFill>
              <a:effectLst>
                <a:outerShdw blurRad="38100" dist="38100" dir="2700000" algn="tl">
                  <a:srgbClr val="000000"/>
                </a:outerShdw>
              </a:effectLst>
              <a:uLnTx/>
              <a:uFillTx/>
              <a:latin typeface="Calibri" panose="020F0502020204030204"/>
              <a:ea typeface="+mn-ea"/>
              <a:cs typeface="Helvetica"/>
            </a:endParaRPr>
          </a:p>
        </p:txBody>
      </p:sp>
      <p:pic>
        <p:nvPicPr>
          <p:cNvPr id="1026" name="Picture 2" descr="Photo by @plhrmnn / Unsplash.com">
            <a:extLst>
              <a:ext uri="{FF2B5EF4-FFF2-40B4-BE49-F238E27FC236}">
                <a16:creationId xmlns:a16="http://schemas.microsoft.com/office/drawing/2014/main" id="{6C8EB9FB-E153-40E8-9406-1E9591EA62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7937" y="0"/>
            <a:ext cx="4564063"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8A85D211-5EDD-41A1-83F6-8251FE6C131A}"/>
              </a:ext>
            </a:extLst>
          </p:cNvPr>
          <p:cNvSpPr txBox="1">
            <a:spLocks/>
          </p:cNvSpPr>
          <p:nvPr/>
        </p:nvSpPr>
        <p:spPr>
          <a:xfrm>
            <a:off x="285864" y="1076460"/>
            <a:ext cx="7292406" cy="552151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baseline="0">
                <a:solidFill>
                  <a:schemeClr val="tx1"/>
                </a:solidFill>
                <a:latin typeface="+mj-lt"/>
                <a:ea typeface="+mj-ea"/>
                <a:cs typeface="+mj-cs"/>
              </a:defRPr>
            </a:lvl1pPr>
          </a:lstStyle>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pitchFamily="34" charset="0"/>
                <a:ea typeface="+mj-ea"/>
                <a:cs typeface="Calibri" panose="020F0502020204030204" pitchFamily="34" charset="0"/>
              </a:rPr>
              <a:t>A secure jump-server in the cloud</a:t>
            </a: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lang="en-US" sz="2800">
              <a:solidFill>
                <a:prstClr val="black"/>
              </a:solidFill>
              <a:latin typeface="Calibri" panose="020F0502020204030204" pitchFamily="34" charset="0"/>
              <a:cs typeface="Calibri" panose="020F0502020204030204" pitchFamily="34" charset="0"/>
            </a:endParaRPr>
          </a:p>
          <a:p>
            <a:pPr marL="457200" indent="-457200">
              <a:buFont typeface="Arial" panose="020B0604020202020204" pitchFamily="34" charset="0"/>
              <a:buChar char="•"/>
              <a:defRPr/>
            </a:pPr>
            <a:r>
              <a:rPr lang="en-US" sz="2800">
                <a:solidFill>
                  <a:prstClr val="black"/>
                </a:solidFill>
                <a:latin typeface="Calibri" panose="020F0502020204030204" pitchFamily="34" charset="0"/>
                <a:cs typeface="Calibri" panose="020F0502020204030204" pitchFamily="34" charset="0"/>
              </a:rPr>
              <a:t>In practice, a VM that allows connections to your internal VMs</a:t>
            </a: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pitchFamily="34" charset="0"/>
                <a:ea typeface="+mj-ea"/>
                <a:cs typeface="Calibri" panose="020F0502020204030204" pitchFamily="34" charset="0"/>
              </a:rPr>
              <a:t> </a:t>
            </a: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lang="en-US" sz="2800">
              <a:solidFill>
                <a:prstClr val="black"/>
              </a:solidFill>
              <a:latin typeface="Calibri" panose="020F0502020204030204" pitchFamily="34" charset="0"/>
              <a:cs typeface="Calibri" panose="020F0502020204030204" pitchFamily="34" charset="0"/>
            </a:endParaRP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pitchFamily="34" charset="0"/>
                <a:ea typeface="+mj-ea"/>
                <a:cs typeface="Calibri" panose="020F0502020204030204" pitchFamily="34" charset="0"/>
              </a:rPr>
              <a:t>Supports RDP and SSH for secure remote access</a:t>
            </a: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lang="en-US" sz="2800">
              <a:solidFill>
                <a:prstClr val="black"/>
              </a:solidFill>
              <a:latin typeface="Calibri" panose="020F0502020204030204" pitchFamily="34" charset="0"/>
              <a:cs typeface="Calibri" panose="020F0502020204030204" pitchFamily="34" charset="0"/>
            </a:endParaRP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lang="en-US" sz="2800">
                <a:solidFill>
                  <a:prstClr val="black"/>
                </a:solidFill>
                <a:latin typeface="Calibri" panose="020F0502020204030204" pitchFamily="34" charset="0"/>
                <a:cs typeface="Calibri" panose="020F0502020204030204" pitchFamily="34" charset="0"/>
              </a:rPr>
              <a:t>Pricing is per hour – about 0.081 €/hour, or 60 €/month + outbound data</a:t>
            </a: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prstClr val="black"/>
              </a:solidFill>
              <a:effectLst/>
              <a:uLnTx/>
              <a:uFillTx/>
              <a:latin typeface="Calibri" panose="020F0502020204030204" pitchFamily="34" charset="0"/>
              <a:ea typeface="+mj-ea"/>
              <a:cs typeface="Calibri" panose="020F0502020204030204" pitchFamily="34" charset="0"/>
            </a:endParaRP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lang="en-US" sz="2800">
                <a:solidFill>
                  <a:prstClr val="black"/>
                </a:solidFill>
                <a:latin typeface="Calibri" panose="020F0502020204030204" pitchFamily="34" charset="0"/>
                <a:cs typeface="Calibri" panose="020F0502020204030204" pitchFamily="34" charset="0"/>
              </a:rPr>
              <a:t>What about JIT access, then?</a:t>
            </a:r>
            <a:endParaRPr kumimoji="0" lang="en-US" sz="2800" b="0" i="0" u="none" strike="noStrike" kern="1200" cap="none" spc="0" normalizeH="0" baseline="0" noProof="0">
              <a:ln>
                <a:noFill/>
              </a:ln>
              <a:solidFill>
                <a:prstClr val="black"/>
              </a:solidFill>
              <a:effectLst/>
              <a:uLnTx/>
              <a:uFillTx/>
              <a:latin typeface="Calibri" panose="020F0502020204030204" pitchFamily="34" charset="0"/>
              <a:ea typeface="+mj-ea"/>
              <a:cs typeface="Calibri" panose="020F0502020204030204" pitchFamily="34" charset="0"/>
            </a:endParaRP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lang="en-US" sz="2800">
              <a:solidFill>
                <a:prstClr val="black"/>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72677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A05D1C3-3C6A-4319-BDA7-C798242E30A7}"/>
              </a:ext>
            </a:extLst>
          </p:cNvPr>
          <p:cNvSpPr/>
          <p:nvPr/>
        </p:nvSpPr>
        <p:spPr bwMode="auto">
          <a:xfrm>
            <a:off x="6362700" y="0"/>
            <a:ext cx="1254130" cy="6858000"/>
          </a:xfrm>
          <a:prstGeom prst="rect">
            <a:avLst/>
          </a:prstGeom>
          <a:solidFill>
            <a:schemeClr val="bg1"/>
          </a:solidFill>
          <a:ln>
            <a:solidFill>
              <a:schemeClr val="bg1"/>
            </a:solidFill>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a:ln>
                <a:noFill/>
              </a:ln>
              <a:solidFill>
                <a:srgbClr val="FFFFFF"/>
              </a:solidFill>
              <a:effectLst>
                <a:outerShdw blurRad="38100" dist="38100" dir="2700000" algn="tl">
                  <a:srgbClr val="000000"/>
                </a:outerShdw>
              </a:effectLst>
              <a:uLnTx/>
              <a:uFillTx/>
              <a:latin typeface="Calibri" panose="020F0502020204030204"/>
              <a:ea typeface="+mn-ea"/>
              <a:cs typeface="Helvetica"/>
            </a:endParaRPr>
          </a:p>
        </p:txBody>
      </p:sp>
      <p:sp>
        <p:nvSpPr>
          <p:cNvPr id="7" name="Title 1">
            <a:extLst>
              <a:ext uri="{FF2B5EF4-FFF2-40B4-BE49-F238E27FC236}">
                <a16:creationId xmlns:a16="http://schemas.microsoft.com/office/drawing/2014/main" id="{8A85D211-5EDD-41A1-83F6-8251FE6C131A}"/>
              </a:ext>
            </a:extLst>
          </p:cNvPr>
          <p:cNvSpPr txBox="1">
            <a:spLocks/>
          </p:cNvSpPr>
          <p:nvPr/>
        </p:nvSpPr>
        <p:spPr>
          <a:xfrm>
            <a:off x="324424" y="1037359"/>
            <a:ext cx="6579598" cy="319472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baseline="0">
                <a:solidFill>
                  <a:schemeClr val="tx1"/>
                </a:solidFill>
                <a:latin typeface="+mj-lt"/>
                <a:ea typeface="+mj-ea"/>
                <a:cs typeface="+mj-cs"/>
              </a:defRPr>
            </a:lvl1pPr>
          </a:lstStyle>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pitchFamily="34" charset="0"/>
                <a:ea typeface="+mj-ea"/>
                <a:cs typeface="Calibri" panose="020F0502020204030204" pitchFamily="34" charset="0"/>
              </a:rPr>
              <a:t>Windows Defender Advanced Threat Protection</a:t>
            </a: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lang="en-US" sz="2800">
              <a:solidFill>
                <a:prstClr val="black"/>
              </a:solidFill>
              <a:latin typeface="Calibri" panose="020F0502020204030204" pitchFamily="34" charset="0"/>
              <a:cs typeface="Calibri" panose="020F0502020204030204" pitchFamily="34" charset="0"/>
            </a:endParaRP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pitchFamily="34" charset="0"/>
                <a:ea typeface="+mj-ea"/>
                <a:cs typeface="Calibri" panose="020F0502020204030204" pitchFamily="34" charset="0"/>
              </a:rPr>
              <a:t>Part of Microsoft 365 licensing</a:t>
            </a: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lang="en-US" sz="2800">
              <a:solidFill>
                <a:prstClr val="black"/>
              </a:solidFill>
              <a:latin typeface="Calibri" panose="020F0502020204030204" pitchFamily="34" charset="0"/>
              <a:cs typeface="Calibri" panose="020F0502020204030204" pitchFamily="34" charset="0"/>
            </a:endParaRP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pitchFamily="34" charset="0"/>
                <a:ea typeface="+mj-ea"/>
                <a:cs typeface="Calibri" panose="020F0502020204030204" pitchFamily="34" charset="0"/>
              </a:rPr>
              <a:t>Onboard clients, and then blame the user when something goes wrong!</a:t>
            </a: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lang="en-US" sz="2800">
              <a:solidFill>
                <a:prstClr val="black"/>
              </a:solidFill>
              <a:latin typeface="Calibri" panose="020F0502020204030204" pitchFamily="34" charset="0"/>
              <a:cs typeface="Calibri" panose="020F0502020204030204" pitchFamily="34" charset="0"/>
            </a:endParaRPr>
          </a:p>
        </p:txBody>
      </p:sp>
      <p:sp>
        <p:nvSpPr>
          <p:cNvPr id="2" name="Title 1"/>
          <p:cNvSpPr>
            <a:spLocks noGrp="1"/>
          </p:cNvSpPr>
          <p:nvPr>
            <p:ph type="title"/>
          </p:nvPr>
        </p:nvSpPr>
        <p:spPr>
          <a:xfrm>
            <a:off x="285864" y="200879"/>
            <a:ext cx="6618158" cy="615553"/>
          </a:xfrm>
        </p:spPr>
        <p:txBody>
          <a:bodyPr/>
          <a:lstStyle/>
          <a:p>
            <a:pPr algn="ctr" defTabSz="412750" hangingPunct="0"/>
            <a:r>
              <a:rPr lang="fi-FI" sz="4000" spc="0">
                <a:ln>
                  <a:noFill/>
                </a:ln>
                <a:solidFill>
                  <a:prstClr val="black"/>
                </a:solidFill>
                <a:latin typeface="Calibri Light" panose="020F0302020204030204"/>
                <a:ea typeface="+mj-ea"/>
                <a:cs typeface="+mj-cs"/>
              </a:rPr>
              <a:t>Defending users on Windows 10</a:t>
            </a:r>
            <a:endParaRPr lang="en-US" sz="6600" b="0" dirty="0">
              <a:solidFill>
                <a:srgbClr val="333333"/>
              </a:solidFill>
              <a:latin typeface="Calibri Light" panose="020F0302020204030204" pitchFamily="34" charset="0"/>
              <a:cs typeface="Calibri Light" panose="020F0302020204030204" pitchFamily="34" charset="0"/>
              <a:sym typeface="Gill Sans" charset="0"/>
            </a:endParaRPr>
          </a:p>
        </p:txBody>
      </p:sp>
      <p:pic>
        <p:nvPicPr>
          <p:cNvPr id="3" name="Picture 2">
            <a:extLst>
              <a:ext uri="{FF2B5EF4-FFF2-40B4-BE49-F238E27FC236}">
                <a16:creationId xmlns:a16="http://schemas.microsoft.com/office/drawing/2014/main" id="{C98F5B50-3C4D-4481-A843-75A42F8BFC5E}"/>
              </a:ext>
            </a:extLst>
          </p:cNvPr>
          <p:cNvPicPr>
            <a:picLocks noChangeAspect="1"/>
          </p:cNvPicPr>
          <p:nvPr/>
        </p:nvPicPr>
        <p:blipFill>
          <a:blip r:embed="rId2"/>
          <a:stretch>
            <a:fillRect/>
          </a:stretch>
        </p:blipFill>
        <p:spPr>
          <a:xfrm>
            <a:off x="6933611" y="0"/>
            <a:ext cx="5258389" cy="6858000"/>
          </a:xfrm>
          <a:prstGeom prst="rect">
            <a:avLst/>
          </a:prstGeom>
        </p:spPr>
      </p:pic>
    </p:spTree>
    <p:extLst>
      <p:ext uri="{BB962C8B-B14F-4D97-AF65-F5344CB8AC3E}">
        <p14:creationId xmlns:p14="http://schemas.microsoft.com/office/powerpoint/2010/main" val="1079720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D2ADE-D5F0-484B-A58C-539E193B281A}"/>
              </a:ext>
            </a:extLst>
          </p:cNvPr>
          <p:cNvSpPr>
            <a:spLocks noGrp="1"/>
          </p:cNvSpPr>
          <p:nvPr>
            <p:ph type="title"/>
          </p:nvPr>
        </p:nvSpPr>
        <p:spPr>
          <a:xfrm>
            <a:off x="313150" y="328642"/>
            <a:ext cx="6922269" cy="1676603"/>
          </a:xfrm>
        </p:spPr>
        <p:txBody>
          <a:bodyPr>
            <a:normAutofit/>
          </a:bodyPr>
          <a:lstStyle/>
          <a:p>
            <a:r>
              <a:rPr lang="fi-FI" sz="4400"/>
              <a:t>Let’s share some files with SharePoint</a:t>
            </a:r>
            <a:endParaRPr lang="en-FI" sz="4400"/>
          </a:p>
        </p:txBody>
      </p:sp>
      <p:sp>
        <p:nvSpPr>
          <p:cNvPr id="3" name="Content Placeholder 2">
            <a:extLst>
              <a:ext uri="{FF2B5EF4-FFF2-40B4-BE49-F238E27FC236}">
                <a16:creationId xmlns:a16="http://schemas.microsoft.com/office/drawing/2014/main" id="{855EAF87-83B2-4A45-8AD2-4B94B4327897}"/>
              </a:ext>
            </a:extLst>
          </p:cNvPr>
          <p:cNvSpPr>
            <a:spLocks noGrp="1"/>
          </p:cNvSpPr>
          <p:nvPr>
            <p:ph idx="1"/>
          </p:nvPr>
        </p:nvSpPr>
        <p:spPr>
          <a:xfrm>
            <a:off x="648930" y="2438400"/>
            <a:ext cx="6586489" cy="3785419"/>
          </a:xfrm>
        </p:spPr>
        <p:txBody>
          <a:bodyPr>
            <a:normAutofit/>
          </a:bodyPr>
          <a:lstStyle/>
          <a:p>
            <a:r>
              <a:rPr lang="en-GB"/>
              <a:t>Anonymous links</a:t>
            </a:r>
            <a:br>
              <a:rPr lang="en-GB"/>
            </a:br>
            <a:endParaRPr lang="en-GB"/>
          </a:p>
          <a:p>
            <a:r>
              <a:rPr lang="en-GB"/>
              <a:t>One-time password protected links</a:t>
            </a:r>
            <a:br>
              <a:rPr lang="en-GB"/>
            </a:br>
            <a:endParaRPr lang="en-GB"/>
          </a:p>
          <a:p>
            <a:r>
              <a:rPr lang="en-GB"/>
              <a:t>Read-only links</a:t>
            </a:r>
            <a:br>
              <a:rPr lang="en-GB"/>
            </a:br>
            <a:endParaRPr lang="en-GB"/>
          </a:p>
          <a:p>
            <a:r>
              <a:rPr lang="en-GB"/>
              <a:t>Block download</a:t>
            </a:r>
            <a:endParaRPr lang="en-FI"/>
          </a:p>
        </p:txBody>
      </p:sp>
      <p:pic>
        <p:nvPicPr>
          <p:cNvPr id="5" name="Picture 4">
            <a:extLst>
              <a:ext uri="{FF2B5EF4-FFF2-40B4-BE49-F238E27FC236}">
                <a16:creationId xmlns:a16="http://schemas.microsoft.com/office/drawing/2014/main" id="{88857E06-92E9-4AA6-BBF8-91DC6D157106}"/>
              </a:ext>
            </a:extLst>
          </p:cNvPr>
          <p:cNvPicPr>
            <a:picLocks noChangeAspect="1"/>
          </p:cNvPicPr>
          <p:nvPr/>
        </p:nvPicPr>
        <p:blipFill rotWithShape="1">
          <a:blip r:embed="rId2"/>
          <a:srcRect r="2743"/>
          <a:stretch/>
        </p:blipFill>
        <p:spPr>
          <a:xfrm>
            <a:off x="7556408" y="10"/>
            <a:ext cx="4635591" cy="6857990"/>
          </a:xfrm>
          <a:prstGeom prst="rect">
            <a:avLst/>
          </a:prstGeom>
          <a:effectLst/>
        </p:spPr>
      </p:pic>
    </p:spTree>
    <p:extLst>
      <p:ext uri="{BB962C8B-B14F-4D97-AF65-F5344CB8AC3E}">
        <p14:creationId xmlns:p14="http://schemas.microsoft.com/office/powerpoint/2010/main" val="922565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5017E-0C94-4FF8-9344-76089BA74385}"/>
              </a:ext>
            </a:extLst>
          </p:cNvPr>
          <p:cNvSpPr>
            <a:spLocks noGrp="1"/>
          </p:cNvSpPr>
          <p:nvPr>
            <p:ph type="title"/>
          </p:nvPr>
        </p:nvSpPr>
        <p:spPr>
          <a:xfrm>
            <a:off x="288100" y="341168"/>
            <a:ext cx="4012297" cy="1676603"/>
          </a:xfrm>
        </p:spPr>
        <p:txBody>
          <a:bodyPr>
            <a:normAutofit/>
          </a:bodyPr>
          <a:lstStyle/>
          <a:p>
            <a:r>
              <a:rPr lang="fi-FI" sz="4100"/>
              <a:t>Time to protect those docs!</a:t>
            </a:r>
            <a:endParaRPr lang="en-FI" sz="4100"/>
          </a:p>
        </p:txBody>
      </p:sp>
      <p:sp>
        <p:nvSpPr>
          <p:cNvPr id="3" name="Content Placeholder 2">
            <a:extLst>
              <a:ext uri="{FF2B5EF4-FFF2-40B4-BE49-F238E27FC236}">
                <a16:creationId xmlns:a16="http://schemas.microsoft.com/office/drawing/2014/main" id="{CF4F0B45-E280-4FCC-B2AC-A7A4C5C5F059}"/>
              </a:ext>
            </a:extLst>
          </p:cNvPr>
          <p:cNvSpPr>
            <a:spLocks noGrp="1"/>
          </p:cNvSpPr>
          <p:nvPr>
            <p:ph idx="1"/>
          </p:nvPr>
        </p:nvSpPr>
        <p:spPr>
          <a:xfrm>
            <a:off x="648931" y="2438400"/>
            <a:ext cx="3651466" cy="3785419"/>
          </a:xfrm>
        </p:spPr>
        <p:txBody>
          <a:bodyPr>
            <a:normAutofit/>
          </a:bodyPr>
          <a:lstStyle/>
          <a:p>
            <a:r>
              <a:rPr lang="fi-FI" dirty="0"/>
              <a:t>Azure Information Protection vs </a:t>
            </a:r>
            <a:r>
              <a:rPr lang="fi-FI"/>
              <a:t>Unified Labeling</a:t>
            </a:r>
            <a:br>
              <a:rPr lang="fi-FI"/>
            </a:br>
            <a:endParaRPr lang="fi-FI" dirty="0"/>
          </a:p>
          <a:p>
            <a:r>
              <a:rPr lang="fi-FI" dirty="0"/>
              <a:t>New reporting in Azure Portal</a:t>
            </a:r>
          </a:p>
          <a:p>
            <a:endParaRPr lang="en-FI" dirty="0"/>
          </a:p>
        </p:txBody>
      </p:sp>
      <p:pic>
        <p:nvPicPr>
          <p:cNvPr id="4" name="Picture 3">
            <a:extLst>
              <a:ext uri="{FF2B5EF4-FFF2-40B4-BE49-F238E27FC236}">
                <a16:creationId xmlns:a16="http://schemas.microsoft.com/office/drawing/2014/main" id="{1756ADB4-642D-46A9-990D-7F8CBA9DCDE0}"/>
              </a:ext>
            </a:extLst>
          </p:cNvPr>
          <p:cNvPicPr>
            <a:picLocks noChangeAspect="1"/>
          </p:cNvPicPr>
          <p:nvPr/>
        </p:nvPicPr>
        <p:blipFill rotWithShape="1">
          <a:blip r:embed="rId2"/>
          <a:srcRect l="16490" t="600" r="25964" b="-601"/>
          <a:stretch/>
        </p:blipFill>
        <p:spPr>
          <a:xfrm>
            <a:off x="4639056" y="10"/>
            <a:ext cx="7552944" cy="6857990"/>
          </a:xfrm>
          <a:prstGeom prst="rect">
            <a:avLst/>
          </a:prstGeom>
          <a:effectLst/>
        </p:spPr>
      </p:pic>
    </p:spTree>
    <p:extLst>
      <p:ext uri="{BB962C8B-B14F-4D97-AF65-F5344CB8AC3E}">
        <p14:creationId xmlns:p14="http://schemas.microsoft.com/office/powerpoint/2010/main" val="632317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D2ADE-D5F0-484B-A58C-539E193B281A}"/>
              </a:ext>
            </a:extLst>
          </p:cNvPr>
          <p:cNvSpPr>
            <a:spLocks noGrp="1"/>
          </p:cNvSpPr>
          <p:nvPr>
            <p:ph type="title"/>
          </p:nvPr>
        </p:nvSpPr>
        <p:spPr>
          <a:xfrm>
            <a:off x="313150" y="328643"/>
            <a:ext cx="6922269" cy="673440"/>
          </a:xfrm>
        </p:spPr>
        <p:txBody>
          <a:bodyPr>
            <a:normAutofit fontScale="90000"/>
          </a:bodyPr>
          <a:lstStyle/>
          <a:p>
            <a:r>
              <a:rPr lang="fi-FI" sz="4400"/>
              <a:t>Conditional Access</a:t>
            </a:r>
            <a:endParaRPr lang="en-FI" sz="4400"/>
          </a:p>
        </p:txBody>
      </p:sp>
      <p:sp>
        <p:nvSpPr>
          <p:cNvPr id="3" name="Content Placeholder 2">
            <a:extLst>
              <a:ext uri="{FF2B5EF4-FFF2-40B4-BE49-F238E27FC236}">
                <a16:creationId xmlns:a16="http://schemas.microsoft.com/office/drawing/2014/main" id="{855EAF87-83B2-4A45-8AD2-4B94B4327897}"/>
              </a:ext>
            </a:extLst>
          </p:cNvPr>
          <p:cNvSpPr>
            <a:spLocks noGrp="1"/>
          </p:cNvSpPr>
          <p:nvPr>
            <p:ph idx="1"/>
          </p:nvPr>
        </p:nvSpPr>
        <p:spPr>
          <a:xfrm>
            <a:off x="313151" y="1536290"/>
            <a:ext cx="4100720" cy="3785419"/>
          </a:xfrm>
        </p:spPr>
        <p:txBody>
          <a:bodyPr>
            <a:normAutofit/>
          </a:bodyPr>
          <a:lstStyle/>
          <a:p>
            <a:pPr marL="0" indent="0">
              <a:buNone/>
            </a:pPr>
            <a:r>
              <a:rPr lang="en-US"/>
              <a:t>Allow and deny access based on </a:t>
            </a:r>
          </a:p>
          <a:p>
            <a:r>
              <a:rPr lang="en-US"/>
              <a:t>Location</a:t>
            </a:r>
          </a:p>
          <a:p>
            <a:r>
              <a:rPr lang="en-US"/>
              <a:t>Apps</a:t>
            </a:r>
          </a:p>
          <a:p>
            <a:r>
              <a:rPr lang="en-US"/>
              <a:t>Risk</a:t>
            </a:r>
          </a:p>
          <a:p>
            <a:r>
              <a:rPr lang="en-US"/>
              <a:t>Device</a:t>
            </a:r>
            <a:endParaRPr lang="en-FI"/>
          </a:p>
        </p:txBody>
      </p:sp>
      <p:pic>
        <p:nvPicPr>
          <p:cNvPr id="4" name="Picture 3">
            <a:extLst>
              <a:ext uri="{FF2B5EF4-FFF2-40B4-BE49-F238E27FC236}">
                <a16:creationId xmlns:a16="http://schemas.microsoft.com/office/drawing/2014/main" id="{89AA2FF3-9178-4618-804C-F455BD485A86}"/>
              </a:ext>
            </a:extLst>
          </p:cNvPr>
          <p:cNvPicPr>
            <a:picLocks noChangeAspect="1"/>
          </p:cNvPicPr>
          <p:nvPr/>
        </p:nvPicPr>
        <p:blipFill>
          <a:blip r:embed="rId2"/>
          <a:stretch>
            <a:fillRect/>
          </a:stretch>
        </p:blipFill>
        <p:spPr>
          <a:xfrm>
            <a:off x="4583785" y="830367"/>
            <a:ext cx="7608215" cy="5336986"/>
          </a:xfrm>
          <a:prstGeom prst="rect">
            <a:avLst/>
          </a:prstGeom>
        </p:spPr>
      </p:pic>
    </p:spTree>
    <p:extLst>
      <p:ext uri="{BB962C8B-B14F-4D97-AF65-F5344CB8AC3E}">
        <p14:creationId xmlns:p14="http://schemas.microsoft.com/office/powerpoint/2010/main" val="317723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A05D1C3-3C6A-4319-BDA7-C798242E30A7}"/>
              </a:ext>
            </a:extLst>
          </p:cNvPr>
          <p:cNvSpPr/>
          <p:nvPr/>
        </p:nvSpPr>
        <p:spPr bwMode="auto">
          <a:xfrm>
            <a:off x="6362700" y="0"/>
            <a:ext cx="5829300" cy="6858000"/>
          </a:xfrm>
          <a:prstGeom prst="rect">
            <a:avLst/>
          </a:prstGeom>
          <a:solidFill>
            <a:schemeClr val="bg1"/>
          </a:solidFill>
          <a:ln>
            <a:solidFill>
              <a:schemeClr val="bg1"/>
            </a:solidFill>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a:ln>
                <a:noFill/>
              </a:ln>
              <a:solidFill>
                <a:srgbClr val="FFFFFF"/>
              </a:solidFill>
              <a:effectLst>
                <a:outerShdw blurRad="38100" dist="38100" dir="2700000" algn="tl">
                  <a:srgbClr val="000000"/>
                </a:outerShdw>
              </a:effectLst>
              <a:uLnTx/>
              <a:uFillTx/>
              <a:latin typeface="Calibri" panose="020F0502020204030204"/>
              <a:ea typeface="+mn-ea"/>
              <a:cs typeface="Helvetica"/>
            </a:endParaRPr>
          </a:p>
        </p:txBody>
      </p:sp>
      <p:sp>
        <p:nvSpPr>
          <p:cNvPr id="2" name="Title 1"/>
          <p:cNvSpPr>
            <a:spLocks noGrp="1"/>
          </p:cNvSpPr>
          <p:nvPr>
            <p:ph type="title"/>
          </p:nvPr>
        </p:nvSpPr>
        <p:spPr>
          <a:xfrm>
            <a:off x="779719" y="299654"/>
            <a:ext cx="10358092" cy="646331"/>
          </a:xfrm>
        </p:spPr>
        <p:txBody>
          <a:bodyPr/>
          <a:lstStyle/>
          <a:p>
            <a:pPr algn="ctr" defTabSz="412750" hangingPunct="0"/>
            <a:r>
              <a:rPr lang="fi-FI" sz="4000" spc="0">
                <a:ln>
                  <a:noFill/>
                </a:ln>
                <a:solidFill>
                  <a:prstClr val="black"/>
                </a:solidFill>
                <a:latin typeface="Calibri Light" panose="020F0302020204030204"/>
                <a:ea typeface="+mj-ea"/>
                <a:cs typeface="+mj-cs"/>
              </a:rPr>
              <a:t>Intune – the last piece of the management puzzle</a:t>
            </a:r>
            <a:endParaRPr lang="en-US" sz="6600" b="0" dirty="0">
              <a:solidFill>
                <a:srgbClr val="333333"/>
              </a:solidFill>
              <a:latin typeface="Calibri Light" panose="020F0302020204030204" pitchFamily="34" charset="0"/>
              <a:cs typeface="Calibri Light" panose="020F0302020204030204" pitchFamily="34" charset="0"/>
              <a:sym typeface="Gill Sans" charset="0"/>
            </a:endParaRPr>
          </a:p>
        </p:txBody>
      </p:sp>
      <p:sp>
        <p:nvSpPr>
          <p:cNvPr id="5" name="Circular Arrow 13">
            <a:extLst>
              <a:ext uri="{FF2B5EF4-FFF2-40B4-BE49-F238E27FC236}">
                <a16:creationId xmlns:a16="http://schemas.microsoft.com/office/drawing/2014/main" id="{7A5E2B4C-8C10-42C1-A717-5601DF3F421C}"/>
              </a:ext>
            </a:extLst>
          </p:cNvPr>
          <p:cNvSpPr>
            <a:spLocks noChangeAspect="1"/>
          </p:cNvSpPr>
          <p:nvPr/>
        </p:nvSpPr>
        <p:spPr bwMode="auto">
          <a:xfrm rot="10680000">
            <a:off x="3196796" y="1072666"/>
            <a:ext cx="5784363" cy="5784363"/>
          </a:xfrm>
          <a:prstGeom prst="circularArrow">
            <a:avLst>
              <a:gd name="adj1" fmla="val 12500"/>
              <a:gd name="adj2" fmla="val 961384"/>
              <a:gd name="adj3" fmla="val 20457681"/>
              <a:gd name="adj4" fmla="val 1104730"/>
              <a:gd name="adj5" fmla="val 11606"/>
            </a:avLst>
          </a:prstGeom>
          <a:solidFill>
            <a:schemeClr val="accent1">
              <a:lumMod val="75000"/>
              <a:alpha val="74902"/>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nvGrpSpPr>
          <p:cNvPr id="29" name="Group 28">
            <a:extLst>
              <a:ext uri="{FF2B5EF4-FFF2-40B4-BE49-F238E27FC236}">
                <a16:creationId xmlns:a16="http://schemas.microsoft.com/office/drawing/2014/main" id="{9A3AFF49-A857-4515-981F-5FDB5165BDFE}"/>
              </a:ext>
            </a:extLst>
          </p:cNvPr>
          <p:cNvGrpSpPr/>
          <p:nvPr/>
        </p:nvGrpSpPr>
        <p:grpSpPr>
          <a:xfrm>
            <a:off x="4415616" y="2862303"/>
            <a:ext cx="3360768" cy="1800147"/>
            <a:chOff x="10744200" y="3048000"/>
            <a:chExt cx="2362177" cy="1166380"/>
          </a:xfrm>
        </p:grpSpPr>
        <p:grpSp>
          <p:nvGrpSpPr>
            <p:cNvPr id="30" name="Group 29">
              <a:extLst>
                <a:ext uri="{FF2B5EF4-FFF2-40B4-BE49-F238E27FC236}">
                  <a16:creationId xmlns:a16="http://schemas.microsoft.com/office/drawing/2014/main" id="{F4A0D8F9-2326-4F49-BEA2-F4DD0B67498B}"/>
                </a:ext>
              </a:extLst>
            </p:cNvPr>
            <p:cNvGrpSpPr/>
            <p:nvPr/>
          </p:nvGrpSpPr>
          <p:grpSpPr>
            <a:xfrm>
              <a:off x="10744200" y="3276600"/>
              <a:ext cx="1676314" cy="856538"/>
              <a:chOff x="11605458" y="3406363"/>
              <a:chExt cx="1676314" cy="856538"/>
            </a:xfrm>
          </p:grpSpPr>
          <p:sp>
            <p:nvSpPr>
              <p:cNvPr id="45" name="Freeform 5">
                <a:extLst>
                  <a:ext uri="{FF2B5EF4-FFF2-40B4-BE49-F238E27FC236}">
                    <a16:creationId xmlns:a16="http://schemas.microsoft.com/office/drawing/2014/main" id="{DF0D2EE7-7EB3-4FA0-A55A-2B201801AEB0}"/>
                  </a:ext>
                </a:extLst>
              </p:cNvPr>
              <p:cNvSpPr>
                <a:spLocks/>
              </p:cNvSpPr>
              <p:nvPr/>
            </p:nvSpPr>
            <p:spPr bwMode="auto">
              <a:xfrm>
                <a:off x="11605458" y="4195504"/>
                <a:ext cx="1676314" cy="67397"/>
              </a:xfrm>
              <a:custGeom>
                <a:avLst/>
                <a:gdLst>
                  <a:gd name="T0" fmla="*/ 0 w 578"/>
                  <a:gd name="T1" fmla="*/ 6 h 23"/>
                  <a:gd name="T2" fmla="*/ 0 w 578"/>
                  <a:gd name="T3" fmla="*/ 11 h 23"/>
                  <a:gd name="T4" fmla="*/ 0 w 578"/>
                  <a:gd name="T5" fmla="*/ 12 h 23"/>
                  <a:gd name="T6" fmla="*/ 0 w 578"/>
                  <a:gd name="T7" fmla="*/ 12 h 23"/>
                  <a:gd name="T8" fmla="*/ 0 w 578"/>
                  <a:gd name="T9" fmla="*/ 13 h 23"/>
                  <a:gd name="T10" fmla="*/ 0 w 578"/>
                  <a:gd name="T11" fmla="*/ 14 h 23"/>
                  <a:gd name="T12" fmla="*/ 11 w 578"/>
                  <a:gd name="T13" fmla="*/ 23 h 23"/>
                  <a:gd name="T14" fmla="*/ 566 w 578"/>
                  <a:gd name="T15" fmla="*/ 23 h 23"/>
                  <a:gd name="T16" fmla="*/ 578 w 578"/>
                  <a:gd name="T17" fmla="*/ 15 h 23"/>
                  <a:gd name="T18" fmla="*/ 578 w 578"/>
                  <a:gd name="T19" fmla="*/ 14 h 23"/>
                  <a:gd name="T20" fmla="*/ 578 w 578"/>
                  <a:gd name="T21" fmla="*/ 6 h 23"/>
                  <a:gd name="T22" fmla="*/ 0 w 578"/>
                  <a:gd name="T23"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23">
                    <a:moveTo>
                      <a:pt x="0" y="6"/>
                    </a:moveTo>
                    <a:cubicBezTo>
                      <a:pt x="0" y="18"/>
                      <a:pt x="0" y="11"/>
                      <a:pt x="0" y="11"/>
                    </a:cubicBezTo>
                    <a:cubicBezTo>
                      <a:pt x="0" y="12"/>
                      <a:pt x="0" y="12"/>
                      <a:pt x="0" y="12"/>
                    </a:cubicBezTo>
                    <a:cubicBezTo>
                      <a:pt x="0" y="12"/>
                      <a:pt x="0" y="12"/>
                      <a:pt x="0" y="12"/>
                    </a:cubicBezTo>
                    <a:cubicBezTo>
                      <a:pt x="0" y="13"/>
                      <a:pt x="0" y="13"/>
                      <a:pt x="0" y="13"/>
                    </a:cubicBezTo>
                    <a:cubicBezTo>
                      <a:pt x="0" y="14"/>
                      <a:pt x="0" y="14"/>
                      <a:pt x="0" y="14"/>
                    </a:cubicBezTo>
                    <a:cubicBezTo>
                      <a:pt x="0" y="19"/>
                      <a:pt x="6" y="23"/>
                      <a:pt x="11" y="23"/>
                    </a:cubicBezTo>
                    <a:cubicBezTo>
                      <a:pt x="566" y="23"/>
                      <a:pt x="566" y="23"/>
                      <a:pt x="566" y="23"/>
                    </a:cubicBezTo>
                    <a:cubicBezTo>
                      <a:pt x="572" y="23"/>
                      <a:pt x="576" y="20"/>
                      <a:pt x="578" y="15"/>
                    </a:cubicBezTo>
                    <a:cubicBezTo>
                      <a:pt x="578" y="14"/>
                      <a:pt x="578" y="14"/>
                      <a:pt x="578" y="14"/>
                    </a:cubicBezTo>
                    <a:cubicBezTo>
                      <a:pt x="578" y="0"/>
                      <a:pt x="578" y="6"/>
                      <a:pt x="578" y="6"/>
                    </a:cubicBezTo>
                    <a:lnTo>
                      <a:pt x="0" y="6"/>
                    </a:lnTo>
                    <a:close/>
                  </a:path>
                </a:pathLst>
              </a:custGeom>
              <a:solidFill>
                <a:srgbClr val="282828"/>
              </a:solidFill>
              <a:ln>
                <a:noFill/>
              </a:ln>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46" name="Freeform 6">
                <a:extLst>
                  <a:ext uri="{FF2B5EF4-FFF2-40B4-BE49-F238E27FC236}">
                    <a16:creationId xmlns:a16="http://schemas.microsoft.com/office/drawing/2014/main" id="{4241C271-55AE-4F82-8A7E-27A41807BEB1}"/>
                  </a:ext>
                </a:extLst>
              </p:cNvPr>
              <p:cNvSpPr>
                <a:spLocks/>
              </p:cNvSpPr>
              <p:nvPr/>
            </p:nvSpPr>
            <p:spPr bwMode="auto">
              <a:xfrm>
                <a:off x="11817448" y="3406363"/>
                <a:ext cx="1252334" cy="812425"/>
              </a:xfrm>
              <a:custGeom>
                <a:avLst/>
                <a:gdLst>
                  <a:gd name="T0" fmla="*/ 15 w 432"/>
                  <a:gd name="T1" fmla="*/ 278 h 278"/>
                  <a:gd name="T2" fmla="*/ 418 w 432"/>
                  <a:gd name="T3" fmla="*/ 278 h 278"/>
                  <a:gd name="T4" fmla="*/ 432 w 432"/>
                  <a:gd name="T5" fmla="*/ 263 h 278"/>
                  <a:gd name="T6" fmla="*/ 432 w 432"/>
                  <a:gd name="T7" fmla="*/ 15 h 278"/>
                  <a:gd name="T8" fmla="*/ 418 w 432"/>
                  <a:gd name="T9" fmla="*/ 0 h 278"/>
                  <a:gd name="T10" fmla="*/ 15 w 432"/>
                  <a:gd name="T11" fmla="*/ 0 h 278"/>
                  <a:gd name="T12" fmla="*/ 0 w 432"/>
                  <a:gd name="T13" fmla="*/ 15 h 278"/>
                  <a:gd name="T14" fmla="*/ 0 w 432"/>
                  <a:gd name="T15" fmla="*/ 263 h 278"/>
                  <a:gd name="T16" fmla="*/ 15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5"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5" y="0"/>
                      <a:pt x="15" y="0"/>
                      <a:pt x="15" y="0"/>
                    </a:cubicBezTo>
                    <a:cubicBezTo>
                      <a:pt x="8" y="0"/>
                      <a:pt x="0" y="6"/>
                      <a:pt x="0" y="15"/>
                    </a:cubicBezTo>
                    <a:cubicBezTo>
                      <a:pt x="0" y="263"/>
                      <a:pt x="0" y="263"/>
                      <a:pt x="0" y="263"/>
                    </a:cubicBezTo>
                    <a:cubicBezTo>
                      <a:pt x="0" y="272"/>
                      <a:pt x="8" y="278"/>
                      <a:pt x="15" y="278"/>
                    </a:cubicBezTo>
                  </a:path>
                </a:pathLst>
              </a:custGeom>
              <a:solidFill>
                <a:srgbClr val="282828"/>
              </a:solidFill>
              <a:ln>
                <a:noFill/>
              </a:ln>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47" name="Freeform 7">
                <a:extLst>
                  <a:ext uri="{FF2B5EF4-FFF2-40B4-BE49-F238E27FC236}">
                    <a16:creationId xmlns:a16="http://schemas.microsoft.com/office/drawing/2014/main" id="{20669FA4-44CD-41DE-B674-D325DDB9404C}"/>
                  </a:ext>
                </a:extLst>
              </p:cNvPr>
              <p:cNvSpPr>
                <a:spLocks/>
              </p:cNvSpPr>
              <p:nvPr/>
            </p:nvSpPr>
            <p:spPr bwMode="auto">
              <a:xfrm>
                <a:off x="11872591" y="3452927"/>
                <a:ext cx="1144501" cy="713169"/>
              </a:xfrm>
              <a:custGeom>
                <a:avLst/>
                <a:gdLst>
                  <a:gd name="T0" fmla="*/ 0 w 395"/>
                  <a:gd name="T1" fmla="*/ 0 h 244"/>
                  <a:gd name="T2" fmla="*/ 395 w 395"/>
                  <a:gd name="T3" fmla="*/ 0 h 244"/>
                  <a:gd name="T4" fmla="*/ 395 w 395"/>
                  <a:gd name="T5" fmla="*/ 244 h 244"/>
                  <a:gd name="T6" fmla="*/ 0 w 395"/>
                  <a:gd name="T7" fmla="*/ 244 h 244"/>
                  <a:gd name="T8" fmla="*/ 0 w 395"/>
                  <a:gd name="T9" fmla="*/ 0 h 244"/>
                </a:gdLst>
                <a:ahLst/>
                <a:cxnLst>
                  <a:cxn ang="0">
                    <a:pos x="T0" y="T1"/>
                  </a:cxn>
                  <a:cxn ang="0">
                    <a:pos x="T2" y="T3"/>
                  </a:cxn>
                  <a:cxn ang="0">
                    <a:pos x="T4" y="T5"/>
                  </a:cxn>
                  <a:cxn ang="0">
                    <a:pos x="T6" y="T7"/>
                  </a:cxn>
                  <a:cxn ang="0">
                    <a:pos x="T8" y="T9"/>
                  </a:cxn>
                </a:cxnLst>
                <a:rect l="0" t="0" r="r" b="b"/>
                <a:pathLst>
                  <a:path w="395" h="244">
                    <a:moveTo>
                      <a:pt x="0" y="0"/>
                    </a:moveTo>
                    <a:cubicBezTo>
                      <a:pt x="395" y="0"/>
                      <a:pt x="395" y="0"/>
                      <a:pt x="395" y="0"/>
                    </a:cubicBezTo>
                    <a:cubicBezTo>
                      <a:pt x="395" y="244"/>
                      <a:pt x="395" y="244"/>
                      <a:pt x="395" y="244"/>
                    </a:cubicBezTo>
                    <a:cubicBezTo>
                      <a:pt x="0" y="244"/>
                      <a:pt x="0" y="244"/>
                      <a:pt x="0" y="244"/>
                    </a:cubicBezTo>
                    <a:cubicBezTo>
                      <a:pt x="0" y="0"/>
                      <a:pt x="0" y="0"/>
                      <a:pt x="0" y="0"/>
                    </a:cubicBezTo>
                  </a:path>
                </a:pathLst>
              </a:custGeom>
              <a:solidFill>
                <a:srgbClr val="D83B01"/>
              </a:solidFill>
              <a:ln>
                <a:noFill/>
              </a:ln>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48" name="Freeform 8">
                <a:extLst>
                  <a:ext uri="{FF2B5EF4-FFF2-40B4-BE49-F238E27FC236}">
                    <a16:creationId xmlns:a16="http://schemas.microsoft.com/office/drawing/2014/main" id="{5C60E075-C32D-4698-AA6E-CAADF1B2DA55}"/>
                  </a:ext>
                </a:extLst>
              </p:cNvPr>
              <p:cNvSpPr>
                <a:spLocks/>
              </p:cNvSpPr>
              <p:nvPr/>
            </p:nvSpPr>
            <p:spPr bwMode="auto">
              <a:xfrm>
                <a:off x="11872591" y="3452927"/>
                <a:ext cx="681309" cy="713169"/>
              </a:xfrm>
              <a:custGeom>
                <a:avLst/>
                <a:gdLst>
                  <a:gd name="T0" fmla="*/ 235 w 235"/>
                  <a:gd name="T1" fmla="*/ 0 h 244"/>
                  <a:gd name="T2" fmla="*/ 205 w 235"/>
                  <a:gd name="T3" fmla="*/ 0 h 244"/>
                  <a:gd name="T4" fmla="*/ 0 w 235"/>
                  <a:gd name="T5" fmla="*/ 0 h 244"/>
                  <a:gd name="T6" fmla="*/ 0 w 235"/>
                  <a:gd name="T7" fmla="*/ 244 h 244"/>
                  <a:gd name="T8" fmla="*/ 0 w 235"/>
                  <a:gd name="T9" fmla="*/ 0 h 244"/>
                  <a:gd name="T10" fmla="*/ 235 w 235"/>
                  <a:gd name="T11" fmla="*/ 0 h 244"/>
                  <a:gd name="T12" fmla="*/ 235 w 235"/>
                  <a:gd name="T13" fmla="*/ 0 h 244"/>
                </a:gdLst>
                <a:ahLst/>
                <a:cxnLst>
                  <a:cxn ang="0">
                    <a:pos x="T0" y="T1"/>
                  </a:cxn>
                  <a:cxn ang="0">
                    <a:pos x="T2" y="T3"/>
                  </a:cxn>
                  <a:cxn ang="0">
                    <a:pos x="T4" y="T5"/>
                  </a:cxn>
                  <a:cxn ang="0">
                    <a:pos x="T6" y="T7"/>
                  </a:cxn>
                  <a:cxn ang="0">
                    <a:pos x="T8" y="T9"/>
                  </a:cxn>
                  <a:cxn ang="0">
                    <a:pos x="T10" y="T11"/>
                  </a:cxn>
                  <a:cxn ang="0">
                    <a:pos x="T12" y="T13"/>
                  </a:cxn>
                </a:cxnLst>
                <a:rect l="0" t="0" r="r" b="b"/>
                <a:pathLst>
                  <a:path w="235" h="244">
                    <a:moveTo>
                      <a:pt x="235" y="0"/>
                    </a:moveTo>
                    <a:cubicBezTo>
                      <a:pt x="205" y="0"/>
                      <a:pt x="205" y="0"/>
                      <a:pt x="205" y="0"/>
                    </a:cubicBezTo>
                    <a:cubicBezTo>
                      <a:pt x="0" y="0"/>
                      <a:pt x="0" y="0"/>
                      <a:pt x="0" y="0"/>
                    </a:cubicBezTo>
                    <a:cubicBezTo>
                      <a:pt x="0" y="244"/>
                      <a:pt x="0" y="244"/>
                      <a:pt x="0" y="244"/>
                    </a:cubicBezTo>
                    <a:cubicBezTo>
                      <a:pt x="0" y="0"/>
                      <a:pt x="0" y="0"/>
                      <a:pt x="0" y="0"/>
                    </a:cubicBezTo>
                    <a:cubicBezTo>
                      <a:pt x="103" y="0"/>
                      <a:pt x="179" y="0"/>
                      <a:pt x="235" y="0"/>
                    </a:cubicBezTo>
                    <a:cubicBezTo>
                      <a:pt x="235" y="0"/>
                      <a:pt x="235" y="0"/>
                      <a:pt x="235" y="0"/>
                    </a:cubicBezTo>
                  </a:path>
                </a:pathLst>
              </a:custGeom>
              <a:solidFill>
                <a:srgbClr val="5C476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49" name="Freeform 9">
                <a:extLst>
                  <a:ext uri="{FF2B5EF4-FFF2-40B4-BE49-F238E27FC236}">
                    <a16:creationId xmlns:a16="http://schemas.microsoft.com/office/drawing/2014/main" id="{6493B650-EA37-4AB7-92A6-432331949667}"/>
                  </a:ext>
                </a:extLst>
              </p:cNvPr>
              <p:cNvSpPr>
                <a:spLocks/>
              </p:cNvSpPr>
              <p:nvPr/>
            </p:nvSpPr>
            <p:spPr bwMode="auto">
              <a:xfrm>
                <a:off x="11872591" y="3452927"/>
                <a:ext cx="681309" cy="713169"/>
              </a:xfrm>
              <a:custGeom>
                <a:avLst/>
                <a:gdLst>
                  <a:gd name="T0" fmla="*/ 235 w 235"/>
                  <a:gd name="T1" fmla="*/ 0 h 244"/>
                  <a:gd name="T2" fmla="*/ 0 w 235"/>
                  <a:gd name="T3" fmla="*/ 0 h 244"/>
                  <a:gd name="T4" fmla="*/ 0 w 235"/>
                  <a:gd name="T5" fmla="*/ 244 h 244"/>
                  <a:gd name="T6" fmla="*/ 205 w 235"/>
                  <a:gd name="T7" fmla="*/ 244 h 244"/>
                  <a:gd name="T8" fmla="*/ 235 w 235"/>
                  <a:gd name="T9" fmla="*/ 0 h 244"/>
                </a:gdLst>
                <a:ahLst/>
                <a:cxnLst>
                  <a:cxn ang="0">
                    <a:pos x="T0" y="T1"/>
                  </a:cxn>
                  <a:cxn ang="0">
                    <a:pos x="T2" y="T3"/>
                  </a:cxn>
                  <a:cxn ang="0">
                    <a:pos x="T4" y="T5"/>
                  </a:cxn>
                  <a:cxn ang="0">
                    <a:pos x="T6" y="T7"/>
                  </a:cxn>
                  <a:cxn ang="0">
                    <a:pos x="T8" y="T9"/>
                  </a:cxn>
                </a:cxnLst>
                <a:rect l="0" t="0" r="r" b="b"/>
                <a:pathLst>
                  <a:path w="235" h="244">
                    <a:moveTo>
                      <a:pt x="235" y="0"/>
                    </a:moveTo>
                    <a:cubicBezTo>
                      <a:pt x="179" y="0"/>
                      <a:pt x="103" y="0"/>
                      <a:pt x="0" y="0"/>
                    </a:cubicBezTo>
                    <a:cubicBezTo>
                      <a:pt x="0" y="0"/>
                      <a:pt x="0" y="0"/>
                      <a:pt x="0" y="244"/>
                    </a:cubicBezTo>
                    <a:cubicBezTo>
                      <a:pt x="205" y="244"/>
                      <a:pt x="205" y="244"/>
                      <a:pt x="205" y="244"/>
                    </a:cubicBezTo>
                    <a:cubicBezTo>
                      <a:pt x="235" y="0"/>
                      <a:pt x="235" y="0"/>
                      <a:pt x="235" y="0"/>
                    </a:cubicBezTo>
                  </a:path>
                </a:pathLst>
              </a:custGeom>
              <a:solidFill>
                <a:srgbClr val="EE4405"/>
              </a:solidFill>
              <a:ln>
                <a:noFill/>
              </a:ln>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grpSp>
        <p:grpSp>
          <p:nvGrpSpPr>
            <p:cNvPr id="31" name="Group 30">
              <a:extLst>
                <a:ext uri="{FF2B5EF4-FFF2-40B4-BE49-F238E27FC236}">
                  <a16:creationId xmlns:a16="http://schemas.microsoft.com/office/drawing/2014/main" id="{1E35DC9B-6FE7-4793-8E5C-FCC20DAC30B2}"/>
                </a:ext>
              </a:extLst>
            </p:cNvPr>
            <p:cNvGrpSpPr>
              <a:grpSpLocks noChangeAspect="1"/>
            </p:cNvGrpSpPr>
            <p:nvPr/>
          </p:nvGrpSpPr>
          <p:grpSpPr>
            <a:xfrm>
              <a:off x="12649200" y="3429000"/>
              <a:ext cx="457177" cy="785380"/>
              <a:chOff x="7170738" y="7689850"/>
              <a:chExt cx="692150" cy="1189038"/>
            </a:xfrm>
          </p:grpSpPr>
          <p:sp>
            <p:nvSpPr>
              <p:cNvPr id="37" name="Freeform 62">
                <a:extLst>
                  <a:ext uri="{FF2B5EF4-FFF2-40B4-BE49-F238E27FC236}">
                    <a16:creationId xmlns:a16="http://schemas.microsoft.com/office/drawing/2014/main" id="{6C703308-0070-419E-98AF-A6EB0349528E}"/>
                  </a:ext>
                </a:extLst>
              </p:cNvPr>
              <p:cNvSpPr>
                <a:spLocks/>
              </p:cNvSpPr>
              <p:nvPr/>
            </p:nvSpPr>
            <p:spPr bwMode="auto">
              <a:xfrm>
                <a:off x="7170738" y="7689850"/>
                <a:ext cx="692150" cy="118903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rgbClr val="28282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38" name="Rectangle 37">
                <a:extLst>
                  <a:ext uri="{FF2B5EF4-FFF2-40B4-BE49-F238E27FC236}">
                    <a16:creationId xmlns:a16="http://schemas.microsoft.com/office/drawing/2014/main" id="{01A41004-8C2E-47FF-8248-DDFEABC7DA31}"/>
                  </a:ext>
                </a:extLst>
              </p:cNvPr>
              <p:cNvSpPr>
                <a:spLocks noChangeArrowheads="1"/>
              </p:cNvSpPr>
              <p:nvPr/>
            </p:nvSpPr>
            <p:spPr bwMode="auto">
              <a:xfrm>
                <a:off x="7239000" y="7758113"/>
                <a:ext cx="555625" cy="935038"/>
              </a:xfrm>
              <a:prstGeom prst="rect">
                <a:avLst/>
              </a:prstGeom>
              <a:solidFill>
                <a:srgbClr val="0078D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39" name="Rectangle 38">
                <a:extLst>
                  <a:ext uri="{FF2B5EF4-FFF2-40B4-BE49-F238E27FC236}">
                    <a16:creationId xmlns:a16="http://schemas.microsoft.com/office/drawing/2014/main" id="{16B291EA-CFEF-4F75-85DC-F80EB0C6C530}"/>
                  </a:ext>
                </a:extLst>
              </p:cNvPr>
              <p:cNvSpPr>
                <a:spLocks noChangeArrowheads="1"/>
              </p:cNvSpPr>
              <p:nvPr/>
            </p:nvSpPr>
            <p:spPr bwMode="auto">
              <a:xfrm>
                <a:off x="7239000" y="7758113"/>
                <a:ext cx="555625" cy="935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40" name="Freeform 65">
                <a:extLst>
                  <a:ext uri="{FF2B5EF4-FFF2-40B4-BE49-F238E27FC236}">
                    <a16:creationId xmlns:a16="http://schemas.microsoft.com/office/drawing/2014/main" id="{0890B39E-5890-4C5B-92F1-5AE48F3ABCB6}"/>
                  </a:ext>
                </a:extLst>
              </p:cNvPr>
              <p:cNvSpPr>
                <a:spLocks/>
              </p:cNvSpPr>
              <p:nvPr/>
            </p:nvSpPr>
            <p:spPr bwMode="auto">
              <a:xfrm>
                <a:off x="7412038" y="8750300"/>
                <a:ext cx="209550" cy="26988"/>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41" name="Rectangle 40">
                <a:extLst>
                  <a:ext uri="{FF2B5EF4-FFF2-40B4-BE49-F238E27FC236}">
                    <a16:creationId xmlns:a16="http://schemas.microsoft.com/office/drawing/2014/main" id="{F66C572C-7612-4670-ABF3-D0336E22C2EA}"/>
                  </a:ext>
                </a:extLst>
              </p:cNvPr>
              <p:cNvSpPr>
                <a:spLocks noChangeArrowheads="1"/>
              </p:cNvSpPr>
              <p:nvPr/>
            </p:nvSpPr>
            <p:spPr bwMode="auto">
              <a:xfrm>
                <a:off x="7239000" y="8693150"/>
                <a:ext cx="184150" cy="1588"/>
              </a:xfrm>
              <a:prstGeom prst="rect">
                <a:avLst/>
              </a:prstGeom>
              <a:solidFill>
                <a:srgbClr val="5C476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42" name="Freeform 67">
                <a:extLst>
                  <a:ext uri="{FF2B5EF4-FFF2-40B4-BE49-F238E27FC236}">
                    <a16:creationId xmlns:a16="http://schemas.microsoft.com/office/drawing/2014/main" id="{EF1A69B3-1709-4D86-94D8-E087AC98B594}"/>
                  </a:ext>
                </a:extLst>
              </p:cNvPr>
              <p:cNvSpPr>
                <a:spLocks/>
              </p:cNvSpPr>
              <p:nvPr/>
            </p:nvSpPr>
            <p:spPr bwMode="auto">
              <a:xfrm>
                <a:off x="7239000" y="8693150"/>
                <a:ext cx="184150"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43" name="Freeform 68">
                <a:extLst>
                  <a:ext uri="{FF2B5EF4-FFF2-40B4-BE49-F238E27FC236}">
                    <a16:creationId xmlns:a16="http://schemas.microsoft.com/office/drawing/2014/main" id="{393F5E9E-46B9-4FCA-80B0-4479ABD5F254}"/>
                  </a:ext>
                </a:extLst>
              </p:cNvPr>
              <p:cNvSpPr>
                <a:spLocks/>
              </p:cNvSpPr>
              <p:nvPr/>
            </p:nvSpPr>
            <p:spPr bwMode="auto">
              <a:xfrm>
                <a:off x="7239000" y="7758113"/>
                <a:ext cx="327025" cy="93503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close/>
                  </a:path>
                </a:pathLst>
              </a:custGeom>
              <a:solidFill>
                <a:srgbClr val="00BCF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44" name="Freeform 69">
                <a:extLst>
                  <a:ext uri="{FF2B5EF4-FFF2-40B4-BE49-F238E27FC236}">
                    <a16:creationId xmlns:a16="http://schemas.microsoft.com/office/drawing/2014/main" id="{EE4890B4-11A2-4081-B49A-4F2A424BE263}"/>
                  </a:ext>
                </a:extLst>
              </p:cNvPr>
              <p:cNvSpPr>
                <a:spLocks/>
              </p:cNvSpPr>
              <p:nvPr/>
            </p:nvSpPr>
            <p:spPr bwMode="auto">
              <a:xfrm>
                <a:off x="7239000" y="7758113"/>
                <a:ext cx="327025" cy="93503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grpSp>
        <p:grpSp>
          <p:nvGrpSpPr>
            <p:cNvPr id="32" name="Group 31">
              <a:extLst>
                <a:ext uri="{FF2B5EF4-FFF2-40B4-BE49-F238E27FC236}">
                  <a16:creationId xmlns:a16="http://schemas.microsoft.com/office/drawing/2014/main" id="{029BD26A-42C6-4AD8-ACD8-6FD975C5D1B6}"/>
                </a:ext>
              </a:extLst>
            </p:cNvPr>
            <p:cNvGrpSpPr/>
            <p:nvPr/>
          </p:nvGrpSpPr>
          <p:grpSpPr>
            <a:xfrm>
              <a:off x="11734802" y="3048000"/>
              <a:ext cx="1164604" cy="756651"/>
              <a:chOff x="12135558" y="2423350"/>
              <a:chExt cx="1281888" cy="832851"/>
            </a:xfrm>
          </p:grpSpPr>
          <p:sp>
            <p:nvSpPr>
              <p:cNvPr id="33" name="Freeform 57">
                <a:extLst>
                  <a:ext uri="{FF2B5EF4-FFF2-40B4-BE49-F238E27FC236}">
                    <a16:creationId xmlns:a16="http://schemas.microsoft.com/office/drawing/2014/main" id="{49FCF214-BD13-44EA-ACDF-F42448E87092}"/>
                  </a:ext>
                </a:extLst>
              </p:cNvPr>
              <p:cNvSpPr>
                <a:spLocks/>
              </p:cNvSpPr>
              <p:nvPr/>
            </p:nvSpPr>
            <p:spPr bwMode="auto">
              <a:xfrm>
                <a:off x="12135558" y="2423350"/>
                <a:ext cx="1281888" cy="832851"/>
              </a:xfrm>
              <a:custGeom>
                <a:avLst/>
                <a:gdLst>
                  <a:gd name="T0" fmla="*/ 14 w 432"/>
                  <a:gd name="T1" fmla="*/ 278 h 278"/>
                  <a:gd name="T2" fmla="*/ 418 w 432"/>
                  <a:gd name="T3" fmla="*/ 278 h 278"/>
                  <a:gd name="T4" fmla="*/ 432 w 432"/>
                  <a:gd name="T5" fmla="*/ 263 h 278"/>
                  <a:gd name="T6" fmla="*/ 432 w 432"/>
                  <a:gd name="T7" fmla="*/ 15 h 278"/>
                  <a:gd name="T8" fmla="*/ 418 w 432"/>
                  <a:gd name="T9" fmla="*/ 0 h 278"/>
                  <a:gd name="T10" fmla="*/ 14 w 432"/>
                  <a:gd name="T11" fmla="*/ 0 h 278"/>
                  <a:gd name="T12" fmla="*/ 0 w 432"/>
                  <a:gd name="T13" fmla="*/ 15 h 278"/>
                  <a:gd name="T14" fmla="*/ 0 w 432"/>
                  <a:gd name="T15" fmla="*/ 263 h 278"/>
                  <a:gd name="T16" fmla="*/ 14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4"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4" y="0"/>
                      <a:pt x="14" y="0"/>
                      <a:pt x="14" y="0"/>
                    </a:cubicBezTo>
                    <a:cubicBezTo>
                      <a:pt x="7" y="0"/>
                      <a:pt x="0" y="6"/>
                      <a:pt x="0" y="15"/>
                    </a:cubicBezTo>
                    <a:cubicBezTo>
                      <a:pt x="0" y="263"/>
                      <a:pt x="0" y="263"/>
                      <a:pt x="0" y="263"/>
                    </a:cubicBezTo>
                    <a:cubicBezTo>
                      <a:pt x="0" y="272"/>
                      <a:pt x="7" y="278"/>
                      <a:pt x="14" y="278"/>
                    </a:cubicBezTo>
                  </a:path>
                </a:pathLst>
              </a:custGeom>
              <a:solidFill>
                <a:srgbClr val="282828"/>
              </a:solidFill>
              <a:ln>
                <a:noFill/>
              </a:ln>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34" name="Freeform 59">
                <a:extLst>
                  <a:ext uri="{FF2B5EF4-FFF2-40B4-BE49-F238E27FC236}">
                    <a16:creationId xmlns:a16="http://schemas.microsoft.com/office/drawing/2014/main" id="{EE79C72B-0C6C-45EC-9CE6-0E2998778922}"/>
                  </a:ext>
                </a:extLst>
              </p:cNvPr>
              <p:cNvSpPr>
                <a:spLocks/>
              </p:cNvSpPr>
              <p:nvPr/>
            </p:nvSpPr>
            <p:spPr bwMode="auto">
              <a:xfrm>
                <a:off x="12192000" y="2438400"/>
                <a:ext cx="1169001" cy="727490"/>
              </a:xfrm>
              <a:custGeom>
                <a:avLst/>
                <a:gdLst>
                  <a:gd name="T0" fmla="*/ 0 w 394"/>
                  <a:gd name="T1" fmla="*/ 12 h 243"/>
                  <a:gd name="T2" fmla="*/ 394 w 394"/>
                  <a:gd name="T3" fmla="*/ 12 h 243"/>
                  <a:gd name="T4" fmla="*/ 394 w 394"/>
                  <a:gd name="T5" fmla="*/ 243 h 243"/>
                  <a:gd name="T6" fmla="*/ 0 w 394"/>
                  <a:gd name="T7" fmla="*/ 243 h 243"/>
                  <a:gd name="T8" fmla="*/ 0 w 394"/>
                  <a:gd name="T9" fmla="*/ 12 h 243"/>
                </a:gdLst>
                <a:ahLst/>
                <a:cxnLst>
                  <a:cxn ang="0">
                    <a:pos x="T0" y="T1"/>
                  </a:cxn>
                  <a:cxn ang="0">
                    <a:pos x="T2" y="T3"/>
                  </a:cxn>
                  <a:cxn ang="0">
                    <a:pos x="T4" y="T5"/>
                  </a:cxn>
                  <a:cxn ang="0">
                    <a:pos x="T6" y="T7"/>
                  </a:cxn>
                  <a:cxn ang="0">
                    <a:pos x="T8" y="T9"/>
                  </a:cxn>
                </a:cxnLst>
                <a:rect l="0" t="0" r="r" b="b"/>
                <a:pathLst>
                  <a:path w="394" h="243">
                    <a:moveTo>
                      <a:pt x="0" y="12"/>
                    </a:moveTo>
                    <a:cubicBezTo>
                      <a:pt x="394" y="12"/>
                      <a:pt x="394" y="12"/>
                      <a:pt x="394" y="12"/>
                    </a:cubicBezTo>
                    <a:cubicBezTo>
                      <a:pt x="394" y="173"/>
                      <a:pt x="394" y="243"/>
                      <a:pt x="394" y="243"/>
                    </a:cubicBezTo>
                    <a:cubicBezTo>
                      <a:pt x="0" y="243"/>
                      <a:pt x="0" y="243"/>
                      <a:pt x="0" y="243"/>
                    </a:cubicBezTo>
                    <a:cubicBezTo>
                      <a:pt x="0" y="0"/>
                      <a:pt x="0" y="12"/>
                      <a:pt x="0" y="12"/>
                    </a:cubicBezTo>
                  </a:path>
                </a:pathLst>
              </a:custGeom>
              <a:solidFill>
                <a:srgbClr val="008272"/>
              </a:solidFill>
              <a:ln>
                <a:noFill/>
              </a:ln>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35" name="Freeform 60">
                <a:extLst>
                  <a:ext uri="{FF2B5EF4-FFF2-40B4-BE49-F238E27FC236}">
                    <a16:creationId xmlns:a16="http://schemas.microsoft.com/office/drawing/2014/main" id="{5715601B-185B-4E55-9192-09DEC4B4C965}"/>
                  </a:ext>
                </a:extLst>
              </p:cNvPr>
              <p:cNvSpPr>
                <a:spLocks noEditPoints="1"/>
              </p:cNvSpPr>
              <p:nvPr/>
            </p:nvSpPr>
            <p:spPr bwMode="auto">
              <a:xfrm>
                <a:off x="12192000" y="2474776"/>
                <a:ext cx="697387" cy="691116"/>
              </a:xfrm>
              <a:custGeom>
                <a:avLst/>
                <a:gdLst>
                  <a:gd name="T0" fmla="*/ 0 w 235"/>
                  <a:gd name="T1" fmla="*/ 0 h 231"/>
                  <a:gd name="T2" fmla="*/ 0 w 235"/>
                  <a:gd name="T3" fmla="*/ 0 h 231"/>
                  <a:gd name="T4" fmla="*/ 0 w 235"/>
                  <a:gd name="T5" fmla="*/ 231 h 231"/>
                  <a:gd name="T6" fmla="*/ 0 w 235"/>
                  <a:gd name="T7" fmla="*/ 0 h 231"/>
                  <a:gd name="T8" fmla="*/ 0 w 235"/>
                  <a:gd name="T9" fmla="*/ 0 h 231"/>
                  <a:gd name="T10" fmla="*/ 0 w 235"/>
                  <a:gd name="T11" fmla="*/ 0 h 231"/>
                  <a:gd name="T12" fmla="*/ 235 w 235"/>
                  <a:gd name="T13" fmla="*/ 0 h 231"/>
                  <a:gd name="T14" fmla="*/ 205 w 235"/>
                  <a:gd name="T15" fmla="*/ 0 h 231"/>
                  <a:gd name="T16" fmla="*/ 0 w 235"/>
                  <a:gd name="T17" fmla="*/ 0 h 231"/>
                  <a:gd name="T18" fmla="*/ 0 w 235"/>
                  <a:gd name="T19" fmla="*/ 0 h 231"/>
                  <a:gd name="T20" fmla="*/ 235 w 235"/>
                  <a:gd name="T21" fmla="*/ 0 h 231"/>
                  <a:gd name="T22" fmla="*/ 235 w 235"/>
                  <a:gd name="T23"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 h="231">
                    <a:moveTo>
                      <a:pt x="0" y="0"/>
                    </a:moveTo>
                    <a:cubicBezTo>
                      <a:pt x="0" y="0"/>
                      <a:pt x="0" y="0"/>
                      <a:pt x="0" y="0"/>
                    </a:cubicBezTo>
                    <a:cubicBezTo>
                      <a:pt x="0" y="231"/>
                      <a:pt x="0" y="231"/>
                      <a:pt x="0" y="231"/>
                    </a:cubicBezTo>
                    <a:cubicBezTo>
                      <a:pt x="0" y="20"/>
                      <a:pt x="0" y="1"/>
                      <a:pt x="0" y="0"/>
                    </a:cubicBezTo>
                    <a:cubicBezTo>
                      <a:pt x="0" y="0"/>
                      <a:pt x="0" y="0"/>
                      <a:pt x="0" y="0"/>
                    </a:cubicBezTo>
                    <a:cubicBezTo>
                      <a:pt x="0" y="0"/>
                      <a:pt x="0" y="0"/>
                      <a:pt x="0" y="0"/>
                    </a:cubicBezTo>
                    <a:moveTo>
                      <a:pt x="235" y="0"/>
                    </a:moveTo>
                    <a:cubicBezTo>
                      <a:pt x="205" y="0"/>
                      <a:pt x="205" y="0"/>
                      <a:pt x="205" y="0"/>
                    </a:cubicBezTo>
                    <a:cubicBezTo>
                      <a:pt x="0" y="0"/>
                      <a:pt x="0" y="0"/>
                      <a:pt x="0" y="0"/>
                    </a:cubicBezTo>
                    <a:cubicBezTo>
                      <a:pt x="0" y="0"/>
                      <a:pt x="0" y="0"/>
                      <a:pt x="0" y="0"/>
                    </a:cubicBezTo>
                    <a:cubicBezTo>
                      <a:pt x="102" y="0"/>
                      <a:pt x="179" y="0"/>
                      <a:pt x="235" y="0"/>
                    </a:cubicBezTo>
                    <a:cubicBezTo>
                      <a:pt x="235" y="0"/>
                      <a:pt x="235" y="0"/>
                      <a:pt x="235" y="0"/>
                    </a:cubicBezTo>
                  </a:path>
                </a:pathLst>
              </a:custGeom>
              <a:solidFill>
                <a:srgbClr val="5C476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36" name="Freeform 61">
                <a:extLst>
                  <a:ext uri="{FF2B5EF4-FFF2-40B4-BE49-F238E27FC236}">
                    <a16:creationId xmlns:a16="http://schemas.microsoft.com/office/drawing/2014/main" id="{CD17783A-FD14-47E9-AFCE-5A7FF33E9ABD}"/>
                  </a:ext>
                </a:extLst>
              </p:cNvPr>
              <p:cNvSpPr>
                <a:spLocks noEditPoints="1"/>
              </p:cNvSpPr>
              <p:nvPr/>
            </p:nvSpPr>
            <p:spPr bwMode="auto">
              <a:xfrm>
                <a:off x="12192000" y="2474776"/>
                <a:ext cx="697387" cy="691116"/>
              </a:xfrm>
              <a:custGeom>
                <a:avLst/>
                <a:gdLst>
                  <a:gd name="T0" fmla="*/ 235 w 235"/>
                  <a:gd name="T1" fmla="*/ 0 h 231"/>
                  <a:gd name="T2" fmla="*/ 0 w 235"/>
                  <a:gd name="T3" fmla="*/ 0 h 231"/>
                  <a:gd name="T4" fmla="*/ 0 w 235"/>
                  <a:gd name="T5" fmla="*/ 231 h 231"/>
                  <a:gd name="T6" fmla="*/ 205 w 235"/>
                  <a:gd name="T7" fmla="*/ 231 h 231"/>
                  <a:gd name="T8" fmla="*/ 235 w 235"/>
                  <a:gd name="T9" fmla="*/ 0 h 231"/>
                  <a:gd name="T10" fmla="*/ 0 w 235"/>
                  <a:gd name="T11" fmla="*/ 0 h 231"/>
                  <a:gd name="T12" fmla="*/ 0 w 235"/>
                  <a:gd name="T13" fmla="*/ 0 h 231"/>
                  <a:gd name="T14" fmla="*/ 0 w 235"/>
                  <a:gd name="T15" fmla="*/ 0 h 231"/>
                  <a:gd name="T16" fmla="*/ 0 w 235"/>
                  <a:gd name="T17" fmla="*/ 0 h 231"/>
                  <a:gd name="T18" fmla="*/ 0 w 235"/>
                  <a:gd name="T19"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31">
                    <a:moveTo>
                      <a:pt x="235" y="0"/>
                    </a:moveTo>
                    <a:cubicBezTo>
                      <a:pt x="179" y="0"/>
                      <a:pt x="102" y="0"/>
                      <a:pt x="0" y="0"/>
                    </a:cubicBezTo>
                    <a:cubicBezTo>
                      <a:pt x="0" y="1"/>
                      <a:pt x="0" y="20"/>
                      <a:pt x="0" y="231"/>
                    </a:cubicBezTo>
                    <a:cubicBezTo>
                      <a:pt x="205" y="231"/>
                      <a:pt x="205" y="231"/>
                      <a:pt x="205" y="231"/>
                    </a:cubicBezTo>
                    <a:cubicBezTo>
                      <a:pt x="235" y="0"/>
                      <a:pt x="235" y="0"/>
                      <a:pt x="235"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1EB093"/>
              </a:solidFill>
              <a:ln>
                <a:noFill/>
              </a:ln>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grpSp>
      </p:grpSp>
      <p:sp>
        <p:nvSpPr>
          <p:cNvPr id="50" name="TextBox 49">
            <a:extLst>
              <a:ext uri="{FF2B5EF4-FFF2-40B4-BE49-F238E27FC236}">
                <a16:creationId xmlns:a16="http://schemas.microsoft.com/office/drawing/2014/main" id="{64D37E28-E973-4D91-916A-CE004B37EB97}"/>
              </a:ext>
            </a:extLst>
          </p:cNvPr>
          <p:cNvSpPr txBox="1"/>
          <p:nvPr/>
        </p:nvSpPr>
        <p:spPr>
          <a:xfrm>
            <a:off x="395164" y="1705390"/>
            <a:ext cx="3963253" cy="658947"/>
          </a:xfrm>
          <a:prstGeom prst="rect">
            <a:avLst/>
          </a:prstGeom>
          <a:noFill/>
        </p:spPr>
        <p:txBody>
          <a:bodyPr wrap="square" lIns="179259" tIns="143407" rIns="179259" bIns="143407" rtlCol="0">
            <a:spAutoFit/>
          </a:bodyPr>
          <a:lstStyle/>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2400" b="1" i="0" u="none" strike="noStrike" kern="0" cap="none" spc="0" normalizeH="0" baseline="0" noProof="0">
                <a:ln>
                  <a:noFill/>
                </a:ln>
                <a:solidFill>
                  <a:srgbClr val="505050"/>
                </a:solidFill>
                <a:effectLst/>
                <a:uLnTx/>
                <a:uFillTx/>
                <a:ea typeface="+mn-ea"/>
                <a:cs typeface="+mn-cs"/>
              </a:rPr>
              <a:t>Enroll &amp; manage access</a:t>
            </a:r>
            <a:endParaRPr kumimoji="0" lang="en-US" sz="2400" b="1" i="0" u="none" strike="noStrike" kern="0" cap="none" spc="0" normalizeH="0" baseline="0" noProof="0" dirty="0">
              <a:ln>
                <a:noFill/>
              </a:ln>
              <a:solidFill>
                <a:srgbClr val="505050"/>
              </a:solidFill>
              <a:effectLst/>
              <a:uLnTx/>
              <a:uFillTx/>
              <a:ea typeface="+mn-ea"/>
              <a:cs typeface="+mn-cs"/>
            </a:endParaRPr>
          </a:p>
        </p:txBody>
      </p:sp>
      <p:sp>
        <p:nvSpPr>
          <p:cNvPr id="51" name="TextBox 50">
            <a:extLst>
              <a:ext uri="{FF2B5EF4-FFF2-40B4-BE49-F238E27FC236}">
                <a16:creationId xmlns:a16="http://schemas.microsoft.com/office/drawing/2014/main" id="{475985C9-DCEA-4BB6-B3AC-8BDEF5AB3480}"/>
              </a:ext>
            </a:extLst>
          </p:cNvPr>
          <p:cNvSpPr txBox="1"/>
          <p:nvPr/>
        </p:nvSpPr>
        <p:spPr>
          <a:xfrm>
            <a:off x="7623496" y="1520724"/>
            <a:ext cx="4772020" cy="658947"/>
          </a:xfrm>
          <a:prstGeom prst="rect">
            <a:avLst/>
          </a:prstGeom>
          <a:noFill/>
        </p:spPr>
        <p:txBody>
          <a:bodyPr wrap="square" lIns="179259" tIns="143407" rIns="179259" bIns="143407" rtlCol="0">
            <a:spAutoFit/>
          </a:bodyPr>
          <a:lstStyle/>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2400" b="1" i="0" u="none" strike="noStrike" kern="0" cap="none" spc="0" normalizeH="0" baseline="0" noProof="0">
                <a:ln>
                  <a:noFill/>
                </a:ln>
                <a:solidFill>
                  <a:srgbClr val="505050"/>
                </a:solidFill>
                <a:effectLst/>
                <a:uLnTx/>
                <a:uFillTx/>
                <a:ea typeface="+mn-ea"/>
                <a:cs typeface="+mn-cs"/>
              </a:rPr>
              <a:t>Provision config, policies and apps</a:t>
            </a:r>
            <a:endParaRPr kumimoji="0" lang="en-US" sz="2400" b="1" i="0" u="none" strike="noStrike" kern="0" cap="none" spc="0" normalizeH="0" baseline="0" noProof="0" dirty="0">
              <a:ln>
                <a:noFill/>
              </a:ln>
              <a:solidFill>
                <a:srgbClr val="505050"/>
              </a:solidFill>
              <a:effectLst/>
              <a:uLnTx/>
              <a:uFillTx/>
              <a:ea typeface="+mn-ea"/>
              <a:cs typeface="+mn-cs"/>
            </a:endParaRPr>
          </a:p>
        </p:txBody>
      </p:sp>
      <p:sp>
        <p:nvSpPr>
          <p:cNvPr id="52" name="TextBox 51">
            <a:extLst>
              <a:ext uri="{FF2B5EF4-FFF2-40B4-BE49-F238E27FC236}">
                <a16:creationId xmlns:a16="http://schemas.microsoft.com/office/drawing/2014/main" id="{C44F9822-F468-4902-B176-7D3A03BEDDA2}"/>
              </a:ext>
            </a:extLst>
          </p:cNvPr>
          <p:cNvSpPr txBox="1"/>
          <p:nvPr/>
        </p:nvSpPr>
        <p:spPr>
          <a:xfrm>
            <a:off x="8278851" y="5141724"/>
            <a:ext cx="3963253" cy="658947"/>
          </a:xfrm>
          <a:prstGeom prst="rect">
            <a:avLst/>
          </a:prstGeom>
          <a:noFill/>
        </p:spPr>
        <p:txBody>
          <a:bodyPr wrap="square" lIns="179259" tIns="143407" rIns="179259" bIns="143407" rtlCol="0">
            <a:spAutoFit/>
          </a:bodyPr>
          <a:lstStyle/>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2400" b="1" i="0" u="none" strike="noStrike" kern="0" cap="none" spc="0" normalizeH="0" baseline="0" noProof="0">
                <a:ln>
                  <a:noFill/>
                </a:ln>
                <a:solidFill>
                  <a:srgbClr val="505050"/>
                </a:solidFill>
                <a:effectLst/>
                <a:uLnTx/>
                <a:uFillTx/>
                <a:ea typeface="+mn-ea"/>
                <a:cs typeface="+mn-cs"/>
              </a:rPr>
              <a:t>Manage &amp; protect</a:t>
            </a:r>
            <a:endParaRPr kumimoji="0" lang="en-US" sz="2400" b="1" i="0" u="none" strike="noStrike" kern="0" cap="none" spc="0" normalizeH="0" baseline="0" noProof="0" dirty="0">
              <a:ln>
                <a:noFill/>
              </a:ln>
              <a:solidFill>
                <a:srgbClr val="505050"/>
              </a:solidFill>
              <a:effectLst/>
              <a:uLnTx/>
              <a:uFillTx/>
              <a:ea typeface="+mn-ea"/>
              <a:cs typeface="+mn-cs"/>
            </a:endParaRPr>
          </a:p>
        </p:txBody>
      </p:sp>
      <p:sp>
        <p:nvSpPr>
          <p:cNvPr id="53" name="TextBox 52">
            <a:extLst>
              <a:ext uri="{FF2B5EF4-FFF2-40B4-BE49-F238E27FC236}">
                <a16:creationId xmlns:a16="http://schemas.microsoft.com/office/drawing/2014/main" id="{65FDFF8C-7D83-4965-B72B-A787AB7A4279}"/>
              </a:ext>
            </a:extLst>
          </p:cNvPr>
          <p:cNvSpPr txBox="1"/>
          <p:nvPr/>
        </p:nvSpPr>
        <p:spPr>
          <a:xfrm>
            <a:off x="640062" y="5141724"/>
            <a:ext cx="3963253" cy="658947"/>
          </a:xfrm>
          <a:prstGeom prst="rect">
            <a:avLst/>
          </a:prstGeom>
          <a:noFill/>
        </p:spPr>
        <p:txBody>
          <a:bodyPr wrap="square" lIns="179259" tIns="143407" rIns="179259" bIns="143407" rtlCol="0">
            <a:spAutoFit/>
          </a:bodyPr>
          <a:lstStyle/>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2400" b="1" i="0" u="none" strike="noStrike" kern="0" cap="none" spc="0" normalizeH="0" baseline="0" noProof="0">
                <a:ln>
                  <a:noFill/>
                </a:ln>
                <a:solidFill>
                  <a:srgbClr val="505050"/>
                </a:solidFill>
                <a:effectLst/>
                <a:uLnTx/>
                <a:uFillTx/>
                <a:ea typeface="+mn-ea"/>
                <a:cs typeface="+mn-cs"/>
              </a:rPr>
              <a:t>Retire &amp; revoke</a:t>
            </a:r>
            <a:endParaRPr kumimoji="0" lang="en-US" sz="2400" b="1" i="0" u="none" strike="noStrike" kern="0" cap="none" spc="0" normalizeH="0" baseline="0" noProof="0" dirty="0">
              <a:ln>
                <a:noFill/>
              </a:ln>
              <a:solidFill>
                <a:srgbClr val="505050"/>
              </a:solidFill>
              <a:effectLst/>
              <a:uLnTx/>
              <a:uFillTx/>
              <a:ea typeface="+mn-ea"/>
              <a:cs typeface="+mn-cs"/>
            </a:endParaRPr>
          </a:p>
        </p:txBody>
      </p:sp>
    </p:spTree>
    <p:extLst>
      <p:ext uri="{BB962C8B-B14F-4D97-AF65-F5344CB8AC3E}">
        <p14:creationId xmlns:p14="http://schemas.microsoft.com/office/powerpoint/2010/main" val="3042848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50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C543493-3DA7-4EF1-9D5E-DE056F3463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55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267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424" y="2585463"/>
            <a:ext cx="2016578" cy="1015663"/>
          </a:xfrm>
        </p:spPr>
        <p:txBody>
          <a:bodyPr/>
          <a:lstStyle/>
          <a:p>
            <a:r>
              <a:rPr lang="en-US" sz="6600" dirty="0">
                <a:latin typeface="Calibri Light" panose="020F0302020204030204" pitchFamily="34" charset="0"/>
                <a:cs typeface="Calibri Light" panose="020F0302020204030204" pitchFamily="34" charset="0"/>
              </a:rPr>
              <a:t>Demo</a:t>
            </a:r>
          </a:p>
        </p:txBody>
      </p:sp>
      <p:sp>
        <p:nvSpPr>
          <p:cNvPr id="21" name="Rectangle 20">
            <a:extLst>
              <a:ext uri="{FF2B5EF4-FFF2-40B4-BE49-F238E27FC236}">
                <a16:creationId xmlns:a16="http://schemas.microsoft.com/office/drawing/2014/main" id="{CA05D1C3-3C6A-4319-BDA7-C798242E30A7}"/>
              </a:ext>
            </a:extLst>
          </p:cNvPr>
          <p:cNvSpPr/>
          <p:nvPr/>
        </p:nvSpPr>
        <p:spPr bwMode="auto">
          <a:xfrm>
            <a:off x="6362700" y="0"/>
            <a:ext cx="1254130" cy="6858000"/>
          </a:xfrm>
          <a:prstGeom prst="rect">
            <a:avLst/>
          </a:prstGeom>
          <a:solidFill>
            <a:schemeClr val="bg1"/>
          </a:solidFill>
          <a:ln>
            <a:solidFill>
              <a:schemeClr val="bg1"/>
            </a:solidFill>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a:ln>
                <a:noFill/>
              </a:ln>
              <a:solidFill>
                <a:srgbClr val="FFFFFF"/>
              </a:solidFill>
              <a:effectLst>
                <a:outerShdw blurRad="38100" dist="38100" dir="2700000" algn="tl">
                  <a:srgbClr val="000000"/>
                </a:outerShdw>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017DF9A8-68B6-408B-A63C-84D407D1ECC1}"/>
              </a:ext>
            </a:extLst>
          </p:cNvPr>
          <p:cNvPicPr>
            <a:picLocks noChangeAspect="1"/>
          </p:cNvPicPr>
          <p:nvPr/>
        </p:nvPicPr>
        <p:blipFill>
          <a:blip r:embed="rId2"/>
          <a:stretch>
            <a:fillRect/>
          </a:stretch>
        </p:blipFill>
        <p:spPr>
          <a:xfrm>
            <a:off x="7616843" y="-1"/>
            <a:ext cx="4575157" cy="6858000"/>
          </a:xfrm>
          <a:prstGeom prst="rect">
            <a:avLst/>
          </a:prstGeom>
        </p:spPr>
      </p:pic>
      <p:sp>
        <p:nvSpPr>
          <p:cNvPr id="6" name="Title 1">
            <a:extLst>
              <a:ext uri="{FF2B5EF4-FFF2-40B4-BE49-F238E27FC236}">
                <a16:creationId xmlns:a16="http://schemas.microsoft.com/office/drawing/2014/main" id="{2D8232A9-26AB-4510-BA5B-1EB03AF3C0DB}"/>
              </a:ext>
            </a:extLst>
          </p:cNvPr>
          <p:cNvSpPr txBox="1">
            <a:spLocks/>
          </p:cNvSpPr>
          <p:nvPr/>
        </p:nvSpPr>
        <p:spPr>
          <a:xfrm>
            <a:off x="324431" y="3490914"/>
            <a:ext cx="7292406" cy="1255728"/>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800">
                <a:solidFill>
                  <a:prstClr val="black"/>
                </a:solidFill>
                <a:latin typeface="Calibri" panose="020F0502020204030204" pitchFamily="34" charset="0"/>
                <a:cs typeface="Calibri" panose="020F0502020204030204" pitchFamily="34" charset="0"/>
              </a:rPr>
              <a:t>Protecting docs</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800">
                <a:solidFill>
                  <a:prstClr val="black"/>
                </a:solidFill>
                <a:latin typeface="Calibri" panose="020F0502020204030204" pitchFamily="34" charset="0"/>
                <a:cs typeface="Calibri" panose="020F0502020204030204" pitchFamily="34" charset="0"/>
              </a:rPr>
              <a:t>Windows Defender ATP</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pitchFamily="34" charset="0"/>
                <a:ea typeface="+mj-ea"/>
                <a:cs typeface="Calibri" panose="020F0502020204030204" pitchFamily="34" charset="0"/>
              </a:rPr>
              <a:t>Conditional Access – let’s block the Swedes!</a:t>
            </a:r>
          </a:p>
        </p:txBody>
      </p:sp>
    </p:spTree>
    <p:extLst>
      <p:ext uri="{BB962C8B-B14F-4D97-AF65-F5344CB8AC3E}">
        <p14:creationId xmlns:p14="http://schemas.microsoft.com/office/powerpoint/2010/main" val="42038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917" name="AutoShape 21"/>
          <p:cNvSpPr>
            <a:spLocks/>
          </p:cNvSpPr>
          <p:nvPr/>
        </p:nvSpPr>
        <p:spPr bwMode="auto">
          <a:xfrm>
            <a:off x="9244013" y="4356100"/>
            <a:ext cx="2654300" cy="889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33333"/>
                </a:solidFill>
                <a:effectLst/>
                <a:uLnTx/>
                <a:uFillTx/>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Everything else</a:t>
            </a:r>
            <a:br>
              <a:rPr kumimoji="0" lang="en-US" sz="1800" b="0" i="0" u="none" strike="noStrike" kern="1200" cap="none" spc="0" normalizeH="0" baseline="0" noProof="0" dirty="0">
                <a:ln>
                  <a:noFill/>
                </a:ln>
                <a:solidFill>
                  <a:srgbClr val="333333"/>
                </a:solidFill>
                <a:effectLst/>
                <a:uLnTx/>
                <a:uFillTx/>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br>
            <a:r>
              <a:rPr kumimoji="0" lang="en-US" sz="1800" b="0" i="0" u="none" strike="noStrike" kern="1200" cap="none" spc="0" normalizeH="0" baseline="0" noProof="0" dirty="0">
                <a:ln>
                  <a:noFill/>
                </a:ln>
                <a:solidFill>
                  <a:srgbClr val="333333"/>
                </a:solidFill>
                <a:effectLst/>
                <a:uLnTx/>
                <a:uFillTx/>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Additional services, add-ons, licenses, restrictions</a:t>
            </a:r>
            <a:endParaRPr kumimoji="0" lang="en-US" sz="900" b="0" i="0" u="none" strike="noStrike" kern="1200" cap="none" spc="0" normalizeH="0" baseline="0" noProof="0" dirty="0">
              <a:ln>
                <a:noFill/>
              </a:ln>
              <a:solidFill>
                <a:srgbClr val="333333"/>
              </a:solidFill>
              <a:effectLst/>
              <a:uLnTx/>
              <a:uFillTx/>
              <a:latin typeface="Lato" panose="020F0502020204030203" pitchFamily="34" charset="0"/>
              <a:cs typeface="Helvetica"/>
            </a:endParaRPr>
          </a:p>
        </p:txBody>
      </p:sp>
      <p:sp>
        <p:nvSpPr>
          <p:cNvPr id="80918" name="AutoShape 22"/>
          <p:cNvSpPr>
            <a:spLocks/>
          </p:cNvSpPr>
          <p:nvPr/>
        </p:nvSpPr>
        <p:spPr bwMode="auto">
          <a:xfrm>
            <a:off x="3275013" y="4356100"/>
            <a:ext cx="2654300" cy="1168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333333"/>
                </a:solidFill>
                <a:effectLst/>
                <a:uLnTx/>
                <a:uFillTx/>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MFA and SSPR</a:t>
            </a:r>
            <a:br>
              <a:rPr kumimoji="0" lang="en-US" sz="1800" b="1" i="0" u="none" strike="noStrike" kern="1200" cap="none" spc="0" normalizeH="0" baseline="0" noProof="0">
                <a:ln>
                  <a:noFill/>
                </a:ln>
                <a:solidFill>
                  <a:srgbClr val="333333"/>
                </a:solidFill>
                <a:effectLst/>
                <a:uLnTx/>
                <a:uFillTx/>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br>
            <a:r>
              <a:rPr kumimoji="0" lang="en-US" sz="1800" b="0" i="0" u="none" strike="noStrike" kern="1200" cap="none" spc="0" normalizeH="0" baseline="0" noProof="0">
                <a:ln>
                  <a:noFill/>
                </a:ln>
                <a:solidFill>
                  <a:srgbClr val="333333"/>
                </a:solidFill>
                <a:effectLst/>
                <a:uLnTx/>
                <a:uFillTx/>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You don’t have to do passwordless first</a:t>
            </a:r>
            <a:endParaRPr kumimoji="0" lang="en-US" sz="900" b="0" i="0" u="none" strike="noStrike" kern="1200" cap="none" spc="0" normalizeH="0" baseline="0" noProof="0" dirty="0">
              <a:ln>
                <a:noFill/>
              </a:ln>
              <a:solidFill>
                <a:srgbClr val="333333"/>
              </a:solidFill>
              <a:effectLst/>
              <a:uLnTx/>
              <a:uFillTx/>
              <a:latin typeface="Lato" panose="020F0502020204030203" pitchFamily="34" charset="0"/>
              <a:cs typeface="Helvetica"/>
            </a:endParaRPr>
          </a:p>
        </p:txBody>
      </p:sp>
      <p:sp>
        <p:nvSpPr>
          <p:cNvPr id="80919" name="AutoShape 23"/>
          <p:cNvSpPr>
            <a:spLocks/>
          </p:cNvSpPr>
          <p:nvPr/>
        </p:nvSpPr>
        <p:spPr bwMode="auto">
          <a:xfrm>
            <a:off x="6600131" y="4356100"/>
            <a:ext cx="2654300" cy="1727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333333"/>
                </a:solidFill>
                <a:effectLst/>
                <a:uLnTx/>
                <a:uFillTx/>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Modern management</a:t>
            </a:r>
            <a:br>
              <a:rPr kumimoji="0" lang="en-US" sz="1800" b="1" i="0" u="none" strike="noStrike" kern="1200" cap="none" spc="0" normalizeH="0" baseline="0" noProof="0">
                <a:ln>
                  <a:noFill/>
                </a:ln>
                <a:solidFill>
                  <a:srgbClr val="333333"/>
                </a:solidFill>
                <a:effectLst/>
                <a:uLnTx/>
                <a:uFillTx/>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br>
            <a:r>
              <a:rPr kumimoji="0" lang="en-US" sz="1800" b="0" i="0" u="none" strike="noStrike" kern="1200" cap="none" spc="0" normalizeH="0" baseline="0" noProof="0">
                <a:ln>
                  <a:noFill/>
                </a:ln>
                <a:solidFill>
                  <a:srgbClr val="333333"/>
                </a:solidFill>
                <a:effectLst/>
                <a:uLnTx/>
                <a:uFillTx/>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Opens up numerous opportunities for additional security</a:t>
            </a:r>
            <a:endParaRPr kumimoji="0" lang="en-US" sz="900" b="0" i="0" u="none" strike="noStrike" kern="1200" cap="none" spc="0" normalizeH="0" baseline="0" noProof="0" dirty="0">
              <a:ln>
                <a:noFill/>
              </a:ln>
              <a:solidFill>
                <a:srgbClr val="333333"/>
              </a:solidFill>
              <a:effectLst/>
              <a:uLnTx/>
              <a:uFillTx/>
              <a:latin typeface="Lato" panose="020F0502020204030203" pitchFamily="34" charset="0"/>
              <a:cs typeface="Helvetica"/>
            </a:endParaRPr>
          </a:p>
        </p:txBody>
      </p:sp>
      <p:sp>
        <p:nvSpPr>
          <p:cNvPr id="80920" name="AutoShape 24"/>
          <p:cNvSpPr>
            <a:spLocks/>
          </p:cNvSpPr>
          <p:nvPr/>
        </p:nvSpPr>
        <p:spPr bwMode="auto">
          <a:xfrm>
            <a:off x="290513" y="4356100"/>
            <a:ext cx="2654300" cy="1168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333333"/>
                </a:solidFill>
                <a:effectLst/>
                <a:uLnTx/>
                <a:uFillTx/>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Identity first</a:t>
            </a:r>
            <a:br>
              <a:rPr kumimoji="0" lang="en-US" sz="1800" b="0" i="0" u="none" strike="noStrike" kern="1200" cap="none" spc="0" normalizeH="0" baseline="0" noProof="0" dirty="0">
                <a:ln>
                  <a:noFill/>
                </a:ln>
                <a:solidFill>
                  <a:srgbClr val="333333"/>
                </a:solidFill>
                <a:effectLst/>
                <a:uLnTx/>
                <a:uFillTx/>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br>
            <a:r>
              <a:rPr kumimoji="0" lang="en-US" sz="1800" b="0" i="0" u="none" strike="noStrike" kern="1200" cap="none" spc="0" normalizeH="0" baseline="0" noProof="0" dirty="0">
                <a:ln>
                  <a:noFill/>
                </a:ln>
                <a:solidFill>
                  <a:srgbClr val="333333"/>
                </a:solidFill>
                <a:effectLst/>
                <a:uLnTx/>
                <a:uFillTx/>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Identities, security, reporting, licenses.</a:t>
            </a:r>
            <a:endParaRPr kumimoji="0" lang="en-US" sz="900" b="0" i="0" u="none" strike="noStrike" kern="1200" cap="none" spc="0" normalizeH="0" baseline="0" noProof="0" dirty="0">
              <a:ln>
                <a:noFill/>
              </a:ln>
              <a:solidFill>
                <a:srgbClr val="333333"/>
              </a:solidFill>
              <a:effectLst/>
              <a:uLnTx/>
              <a:uFillTx/>
              <a:latin typeface="Lato" panose="020F0502020204030203" pitchFamily="34" charset="0"/>
              <a:cs typeface="Helvetica"/>
            </a:endParaRPr>
          </a:p>
        </p:txBody>
      </p:sp>
      <p:sp>
        <p:nvSpPr>
          <p:cNvPr id="2" name="Title 1"/>
          <p:cNvSpPr>
            <a:spLocks noGrp="1"/>
          </p:cNvSpPr>
          <p:nvPr>
            <p:ph type="title"/>
          </p:nvPr>
        </p:nvSpPr>
        <p:spPr>
          <a:xfrm>
            <a:off x="290513" y="447875"/>
            <a:ext cx="8514831" cy="830997"/>
          </a:xfrm>
        </p:spPr>
        <p:txBody>
          <a:bodyPr/>
          <a:lstStyle/>
          <a:p>
            <a:r>
              <a:rPr lang="en-US" sz="4800">
                <a:latin typeface="Calibri Light (Headings)"/>
                <a:ea typeface="Aleo Regular" charset="0"/>
                <a:cs typeface="Aleo Regular" charset="0"/>
                <a:sym typeface="Aleo Regular" charset="0"/>
              </a:rPr>
              <a:t>The Golden Config: Microsoft 365</a:t>
            </a:r>
            <a:endParaRPr lang="en-US" sz="4800" dirty="0">
              <a:latin typeface="Calibri Light (Headings)"/>
            </a:endParaRPr>
          </a:p>
        </p:txBody>
      </p:sp>
      <p:grpSp>
        <p:nvGrpSpPr>
          <p:cNvPr id="27" name="Group 26"/>
          <p:cNvGrpSpPr/>
          <p:nvPr/>
        </p:nvGrpSpPr>
        <p:grpSpPr>
          <a:xfrm>
            <a:off x="672307" y="2089658"/>
            <a:ext cx="1898650" cy="1898650"/>
            <a:chOff x="1774599" y="9001126"/>
            <a:chExt cx="3797300" cy="3797300"/>
          </a:xfrm>
        </p:grpSpPr>
        <p:sp>
          <p:nvSpPr>
            <p:cNvPr id="28" name="AutoShape 11"/>
            <p:cNvSpPr>
              <a:spLocks/>
            </p:cNvSpPr>
            <p:nvPr userDrawn="1"/>
          </p:nvSpPr>
          <p:spPr bwMode="auto">
            <a:xfrm>
              <a:off x="1774599" y="9001126"/>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tx2"/>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66C8BD"/>
                </a:solidFill>
                <a:effectLst>
                  <a:outerShdw blurRad="38100" dist="38100" dir="2700000" algn="tl">
                    <a:srgbClr val="000000"/>
                  </a:outerShdw>
                </a:effectLst>
                <a:uLnTx/>
                <a:uFillTx/>
                <a:latin typeface="Lato" panose="020F0502020204030203" pitchFamily="34" charset="0"/>
                <a:sym typeface="Gill Sans" charset="0"/>
              </a:endParaRPr>
            </a:p>
          </p:txBody>
        </p:sp>
        <p:sp>
          <p:nvSpPr>
            <p:cNvPr id="29" name="Freeform 28"/>
            <p:cNvSpPr>
              <a:spLocks/>
            </p:cNvSpPr>
            <p:nvPr userDrawn="1"/>
          </p:nvSpPr>
          <p:spPr bwMode="auto">
            <a:xfrm>
              <a:off x="3271612" y="10027801"/>
              <a:ext cx="2287577" cy="2692837"/>
            </a:xfrm>
            <a:custGeom>
              <a:avLst/>
              <a:gdLst>
                <a:gd name="connsiteX0" fmla="*/ 1374243 w 2287577"/>
                <a:gd name="connsiteY0" fmla="*/ 0 h 2692837"/>
                <a:gd name="connsiteX1" fmla="*/ 2279558 w 2287577"/>
                <a:gd name="connsiteY1" fmla="*/ 642877 h 2692837"/>
                <a:gd name="connsiteX2" fmla="*/ 927594 w 2287577"/>
                <a:gd name="connsiteY2" fmla="*/ 2692837 h 2692837"/>
                <a:gd name="connsiteX3" fmla="*/ 0 w 2287577"/>
                <a:gd name="connsiteY3" fmla="*/ 2119804 h 2692837"/>
                <a:gd name="connsiteX4" fmla="*/ 6179 w 2287577"/>
                <a:gd name="connsiteY4" fmla="*/ 2110143 h 2692837"/>
                <a:gd name="connsiteX5" fmla="*/ 15371 w 2287577"/>
                <a:gd name="connsiteY5" fmla="*/ 2113358 h 2692837"/>
                <a:gd name="connsiteX6" fmla="*/ 1313529 w 2287577"/>
                <a:gd name="connsiteY6" fmla="*/ 1783865 h 2692837"/>
                <a:gd name="connsiteX7" fmla="*/ 1403390 w 2287577"/>
                <a:gd name="connsiteY7" fmla="*/ 32247 h 269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7577" h="2692837">
                  <a:moveTo>
                    <a:pt x="1374243" y="0"/>
                  </a:moveTo>
                  <a:lnTo>
                    <a:pt x="2279558" y="642877"/>
                  </a:lnTo>
                  <a:cubicBezTo>
                    <a:pt x="2409044" y="2311565"/>
                    <a:pt x="927594" y="2692837"/>
                    <a:pt x="927594" y="2692837"/>
                  </a:cubicBezTo>
                  <a:lnTo>
                    <a:pt x="0" y="2119804"/>
                  </a:lnTo>
                  <a:lnTo>
                    <a:pt x="6179" y="2110143"/>
                  </a:lnTo>
                  <a:lnTo>
                    <a:pt x="15371" y="2113358"/>
                  </a:lnTo>
                  <a:cubicBezTo>
                    <a:pt x="460592" y="2245156"/>
                    <a:pt x="962070" y="2135325"/>
                    <a:pt x="1313529" y="1783865"/>
                  </a:cubicBezTo>
                  <a:cubicBezTo>
                    <a:pt x="1792791" y="1304604"/>
                    <a:pt x="1822745" y="546379"/>
                    <a:pt x="1403390" y="32247"/>
                  </a:cubicBezTo>
                  <a:close/>
                </a:path>
              </a:pathLst>
            </a:custGeom>
            <a:solidFill>
              <a:schemeClr val="tx2">
                <a:lumMod val="75000"/>
                <a:alpha val="50000"/>
              </a:schemeClr>
            </a:solidFill>
            <a:ln>
              <a:noFill/>
            </a:ln>
            <a:effectLst/>
          </p:spPr>
          <p:txBody>
            <a:bodyPr wrap="square" lIns="0" tIns="0" rIns="0" bIns="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33333"/>
                </a:solidFill>
                <a:effectLst/>
                <a:uLnTx/>
                <a:uFillTx/>
                <a:latin typeface="Lato" panose="020F0502020204030203" pitchFamily="34" charset="0"/>
                <a:cs typeface="Helvetica"/>
              </a:endParaRPr>
            </a:p>
          </p:txBody>
        </p:sp>
        <p:sp>
          <p:nvSpPr>
            <p:cNvPr id="30" name="AutoShape 13"/>
            <p:cNvSpPr>
              <a:spLocks/>
            </p:cNvSpPr>
            <p:nvPr userDrawn="1"/>
          </p:nvSpPr>
          <p:spPr bwMode="auto">
            <a:xfrm>
              <a:off x="2350861" y="9558338"/>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2"/>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Lato" panose="020F0502020204030203" pitchFamily="34" charset="0"/>
                <a:sym typeface="Gill Sans" charset="0"/>
              </a:endParaRPr>
            </a:p>
          </p:txBody>
        </p:sp>
      </p:grpSp>
      <p:grpSp>
        <p:nvGrpSpPr>
          <p:cNvPr id="31" name="Group 30"/>
          <p:cNvGrpSpPr/>
          <p:nvPr/>
        </p:nvGrpSpPr>
        <p:grpSpPr>
          <a:xfrm>
            <a:off x="3656807" y="2089658"/>
            <a:ext cx="1898650" cy="1898650"/>
            <a:chOff x="7448608" y="8868229"/>
            <a:chExt cx="3797300" cy="3797300"/>
          </a:xfrm>
        </p:grpSpPr>
        <p:sp>
          <p:nvSpPr>
            <p:cNvPr id="32" name="AutoShape 11"/>
            <p:cNvSpPr>
              <a:spLocks/>
            </p:cNvSpPr>
            <p:nvPr userDrawn="1"/>
          </p:nvSpPr>
          <p:spPr bwMode="auto">
            <a:xfrm>
              <a:off x="7448608" y="8868229"/>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5"/>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66C8BD"/>
                </a:solidFill>
                <a:effectLst>
                  <a:outerShdw blurRad="38100" dist="38100" dir="2700000" algn="tl">
                    <a:srgbClr val="000000"/>
                  </a:outerShdw>
                </a:effectLst>
                <a:uLnTx/>
                <a:uFillTx/>
                <a:latin typeface="Lato" panose="020F0502020204030203" pitchFamily="34" charset="0"/>
                <a:sym typeface="Gill Sans" charset="0"/>
              </a:endParaRPr>
            </a:p>
          </p:txBody>
        </p:sp>
        <p:sp>
          <p:nvSpPr>
            <p:cNvPr id="33" name="Freeform 32"/>
            <p:cNvSpPr>
              <a:spLocks/>
            </p:cNvSpPr>
            <p:nvPr userDrawn="1"/>
          </p:nvSpPr>
          <p:spPr bwMode="auto">
            <a:xfrm>
              <a:off x="8945621" y="9894904"/>
              <a:ext cx="2287577" cy="2692837"/>
            </a:xfrm>
            <a:custGeom>
              <a:avLst/>
              <a:gdLst>
                <a:gd name="connsiteX0" fmla="*/ 1374243 w 2287577"/>
                <a:gd name="connsiteY0" fmla="*/ 0 h 2692837"/>
                <a:gd name="connsiteX1" fmla="*/ 2279558 w 2287577"/>
                <a:gd name="connsiteY1" fmla="*/ 642877 h 2692837"/>
                <a:gd name="connsiteX2" fmla="*/ 927594 w 2287577"/>
                <a:gd name="connsiteY2" fmla="*/ 2692837 h 2692837"/>
                <a:gd name="connsiteX3" fmla="*/ 0 w 2287577"/>
                <a:gd name="connsiteY3" fmla="*/ 2119804 h 2692837"/>
                <a:gd name="connsiteX4" fmla="*/ 6179 w 2287577"/>
                <a:gd name="connsiteY4" fmla="*/ 2110143 h 2692837"/>
                <a:gd name="connsiteX5" fmla="*/ 15371 w 2287577"/>
                <a:gd name="connsiteY5" fmla="*/ 2113358 h 2692837"/>
                <a:gd name="connsiteX6" fmla="*/ 1313529 w 2287577"/>
                <a:gd name="connsiteY6" fmla="*/ 1783865 h 2692837"/>
                <a:gd name="connsiteX7" fmla="*/ 1403390 w 2287577"/>
                <a:gd name="connsiteY7" fmla="*/ 32247 h 269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7577" h="2692837">
                  <a:moveTo>
                    <a:pt x="1374243" y="0"/>
                  </a:moveTo>
                  <a:lnTo>
                    <a:pt x="2279558" y="642877"/>
                  </a:lnTo>
                  <a:cubicBezTo>
                    <a:pt x="2409044" y="2311565"/>
                    <a:pt x="927594" y="2692837"/>
                    <a:pt x="927594" y="2692837"/>
                  </a:cubicBezTo>
                  <a:lnTo>
                    <a:pt x="0" y="2119804"/>
                  </a:lnTo>
                  <a:lnTo>
                    <a:pt x="6179" y="2110143"/>
                  </a:lnTo>
                  <a:lnTo>
                    <a:pt x="15371" y="2113358"/>
                  </a:lnTo>
                  <a:cubicBezTo>
                    <a:pt x="460592" y="2245156"/>
                    <a:pt x="962070" y="2135325"/>
                    <a:pt x="1313529" y="1783865"/>
                  </a:cubicBezTo>
                  <a:cubicBezTo>
                    <a:pt x="1792791" y="1304604"/>
                    <a:pt x="1822745" y="546379"/>
                    <a:pt x="1403390" y="32247"/>
                  </a:cubicBezTo>
                  <a:close/>
                </a:path>
              </a:pathLst>
            </a:custGeom>
            <a:solidFill>
              <a:schemeClr val="accent6">
                <a:lumMod val="75000"/>
              </a:schemeClr>
            </a:solidFill>
            <a:ln>
              <a:noFill/>
            </a:ln>
            <a:effectLst/>
          </p:spPr>
          <p:txBody>
            <a:bodyPr wrap="square" lIns="0" tIns="0" rIns="0" bIns="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33333"/>
                </a:solidFill>
                <a:effectLst/>
                <a:uLnTx/>
                <a:uFillTx/>
                <a:latin typeface="Lato" panose="020F0502020204030203" pitchFamily="34" charset="0"/>
                <a:cs typeface="Helvetica"/>
              </a:endParaRPr>
            </a:p>
          </p:txBody>
        </p:sp>
        <p:sp>
          <p:nvSpPr>
            <p:cNvPr id="34" name="AutoShape 13"/>
            <p:cNvSpPr>
              <a:spLocks/>
            </p:cNvSpPr>
            <p:nvPr userDrawn="1"/>
          </p:nvSpPr>
          <p:spPr bwMode="auto">
            <a:xfrm>
              <a:off x="8024870" y="9425441"/>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6"/>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Lato" panose="020F0502020204030203" pitchFamily="34" charset="0"/>
                <a:sym typeface="Gill Sans" charset="0"/>
              </a:endParaRPr>
            </a:p>
          </p:txBody>
        </p:sp>
      </p:grpSp>
      <p:grpSp>
        <p:nvGrpSpPr>
          <p:cNvPr id="35" name="Group 34"/>
          <p:cNvGrpSpPr/>
          <p:nvPr/>
        </p:nvGrpSpPr>
        <p:grpSpPr>
          <a:xfrm>
            <a:off x="6641307" y="2089658"/>
            <a:ext cx="1898650" cy="1898650"/>
            <a:chOff x="12986999" y="8868229"/>
            <a:chExt cx="3797300" cy="3797300"/>
          </a:xfrm>
        </p:grpSpPr>
        <p:sp>
          <p:nvSpPr>
            <p:cNvPr id="36" name="AutoShape 11"/>
            <p:cNvSpPr>
              <a:spLocks/>
            </p:cNvSpPr>
            <p:nvPr userDrawn="1"/>
          </p:nvSpPr>
          <p:spPr bwMode="auto">
            <a:xfrm>
              <a:off x="12986999" y="8868229"/>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3"/>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66C8BD"/>
                </a:solidFill>
                <a:effectLst>
                  <a:outerShdw blurRad="38100" dist="38100" dir="2700000" algn="tl">
                    <a:srgbClr val="000000"/>
                  </a:outerShdw>
                </a:effectLst>
                <a:uLnTx/>
                <a:uFillTx/>
                <a:latin typeface="Lato" panose="020F0502020204030203" pitchFamily="34" charset="0"/>
                <a:sym typeface="Gill Sans" charset="0"/>
              </a:endParaRPr>
            </a:p>
          </p:txBody>
        </p:sp>
        <p:sp>
          <p:nvSpPr>
            <p:cNvPr id="37" name="Freeform 36"/>
            <p:cNvSpPr>
              <a:spLocks/>
            </p:cNvSpPr>
            <p:nvPr userDrawn="1"/>
          </p:nvSpPr>
          <p:spPr bwMode="auto">
            <a:xfrm>
              <a:off x="14484012" y="9894904"/>
              <a:ext cx="2287577" cy="2692837"/>
            </a:xfrm>
            <a:custGeom>
              <a:avLst/>
              <a:gdLst>
                <a:gd name="connsiteX0" fmla="*/ 1374243 w 2287577"/>
                <a:gd name="connsiteY0" fmla="*/ 0 h 2692837"/>
                <a:gd name="connsiteX1" fmla="*/ 2279558 w 2287577"/>
                <a:gd name="connsiteY1" fmla="*/ 642877 h 2692837"/>
                <a:gd name="connsiteX2" fmla="*/ 927594 w 2287577"/>
                <a:gd name="connsiteY2" fmla="*/ 2692837 h 2692837"/>
                <a:gd name="connsiteX3" fmla="*/ 0 w 2287577"/>
                <a:gd name="connsiteY3" fmla="*/ 2119804 h 2692837"/>
                <a:gd name="connsiteX4" fmla="*/ 6179 w 2287577"/>
                <a:gd name="connsiteY4" fmla="*/ 2110143 h 2692837"/>
                <a:gd name="connsiteX5" fmla="*/ 15371 w 2287577"/>
                <a:gd name="connsiteY5" fmla="*/ 2113358 h 2692837"/>
                <a:gd name="connsiteX6" fmla="*/ 1313529 w 2287577"/>
                <a:gd name="connsiteY6" fmla="*/ 1783865 h 2692837"/>
                <a:gd name="connsiteX7" fmla="*/ 1403390 w 2287577"/>
                <a:gd name="connsiteY7" fmla="*/ 32247 h 269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7577" h="2692837">
                  <a:moveTo>
                    <a:pt x="1374243" y="0"/>
                  </a:moveTo>
                  <a:lnTo>
                    <a:pt x="2279558" y="642877"/>
                  </a:lnTo>
                  <a:cubicBezTo>
                    <a:pt x="2409044" y="2311565"/>
                    <a:pt x="927594" y="2692837"/>
                    <a:pt x="927594" y="2692837"/>
                  </a:cubicBezTo>
                  <a:lnTo>
                    <a:pt x="0" y="2119804"/>
                  </a:lnTo>
                  <a:lnTo>
                    <a:pt x="6179" y="2110143"/>
                  </a:lnTo>
                  <a:lnTo>
                    <a:pt x="15371" y="2113358"/>
                  </a:lnTo>
                  <a:cubicBezTo>
                    <a:pt x="460592" y="2245156"/>
                    <a:pt x="962070" y="2135325"/>
                    <a:pt x="1313529" y="1783865"/>
                  </a:cubicBezTo>
                  <a:cubicBezTo>
                    <a:pt x="1792791" y="1304604"/>
                    <a:pt x="1822745" y="546379"/>
                    <a:pt x="1403390" y="32247"/>
                  </a:cubicBezTo>
                  <a:close/>
                </a:path>
              </a:pathLst>
            </a:custGeom>
            <a:solidFill>
              <a:schemeClr val="accent3">
                <a:lumMod val="75000"/>
                <a:alpha val="50000"/>
              </a:schemeClr>
            </a:solidFill>
            <a:ln>
              <a:noFill/>
            </a:ln>
            <a:effectLst/>
          </p:spPr>
          <p:txBody>
            <a:bodyPr wrap="square" lIns="0" tIns="0" rIns="0" bIns="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33333"/>
                </a:solidFill>
                <a:effectLst/>
                <a:uLnTx/>
                <a:uFillTx/>
                <a:latin typeface="Lato" panose="020F0502020204030203" pitchFamily="34" charset="0"/>
                <a:cs typeface="Helvetica"/>
              </a:endParaRPr>
            </a:p>
          </p:txBody>
        </p:sp>
        <p:sp>
          <p:nvSpPr>
            <p:cNvPr id="38" name="AutoShape 13"/>
            <p:cNvSpPr>
              <a:spLocks/>
            </p:cNvSpPr>
            <p:nvPr userDrawn="1"/>
          </p:nvSpPr>
          <p:spPr bwMode="auto">
            <a:xfrm>
              <a:off x="13563261" y="9425441"/>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4"/>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Lato" panose="020F0502020204030203" pitchFamily="34" charset="0"/>
                <a:sym typeface="Gill Sans" charset="0"/>
              </a:endParaRPr>
            </a:p>
          </p:txBody>
        </p:sp>
      </p:grpSp>
      <p:grpSp>
        <p:nvGrpSpPr>
          <p:cNvPr id="39" name="Group 38"/>
          <p:cNvGrpSpPr/>
          <p:nvPr/>
        </p:nvGrpSpPr>
        <p:grpSpPr>
          <a:xfrm>
            <a:off x="9625807" y="2089658"/>
            <a:ext cx="1898650" cy="1898650"/>
            <a:chOff x="18828205" y="9201735"/>
            <a:chExt cx="3797300" cy="3797300"/>
          </a:xfrm>
        </p:grpSpPr>
        <p:sp>
          <p:nvSpPr>
            <p:cNvPr id="40" name="AutoShape 11"/>
            <p:cNvSpPr>
              <a:spLocks/>
            </p:cNvSpPr>
            <p:nvPr userDrawn="1"/>
          </p:nvSpPr>
          <p:spPr bwMode="auto">
            <a:xfrm>
              <a:off x="18828205" y="9201735"/>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66C8BD"/>
                </a:solidFill>
                <a:effectLst>
                  <a:outerShdw blurRad="38100" dist="38100" dir="2700000" algn="tl">
                    <a:srgbClr val="000000"/>
                  </a:outerShdw>
                </a:effectLst>
                <a:uLnTx/>
                <a:uFillTx/>
                <a:latin typeface="Lato" panose="020F0502020204030203" pitchFamily="34" charset="0"/>
                <a:sym typeface="Gill Sans" charset="0"/>
              </a:endParaRPr>
            </a:p>
          </p:txBody>
        </p:sp>
        <p:sp>
          <p:nvSpPr>
            <p:cNvPr id="41" name="Freeform 40"/>
            <p:cNvSpPr>
              <a:spLocks/>
            </p:cNvSpPr>
            <p:nvPr userDrawn="1"/>
          </p:nvSpPr>
          <p:spPr bwMode="auto">
            <a:xfrm>
              <a:off x="20325218" y="10228410"/>
              <a:ext cx="2287577" cy="2692837"/>
            </a:xfrm>
            <a:custGeom>
              <a:avLst/>
              <a:gdLst>
                <a:gd name="connsiteX0" fmla="*/ 1374243 w 2287577"/>
                <a:gd name="connsiteY0" fmla="*/ 0 h 2692837"/>
                <a:gd name="connsiteX1" fmla="*/ 2279558 w 2287577"/>
                <a:gd name="connsiteY1" fmla="*/ 642877 h 2692837"/>
                <a:gd name="connsiteX2" fmla="*/ 927594 w 2287577"/>
                <a:gd name="connsiteY2" fmla="*/ 2692837 h 2692837"/>
                <a:gd name="connsiteX3" fmla="*/ 0 w 2287577"/>
                <a:gd name="connsiteY3" fmla="*/ 2119804 h 2692837"/>
                <a:gd name="connsiteX4" fmla="*/ 6179 w 2287577"/>
                <a:gd name="connsiteY4" fmla="*/ 2110143 h 2692837"/>
                <a:gd name="connsiteX5" fmla="*/ 15371 w 2287577"/>
                <a:gd name="connsiteY5" fmla="*/ 2113358 h 2692837"/>
                <a:gd name="connsiteX6" fmla="*/ 1313529 w 2287577"/>
                <a:gd name="connsiteY6" fmla="*/ 1783865 h 2692837"/>
                <a:gd name="connsiteX7" fmla="*/ 1403390 w 2287577"/>
                <a:gd name="connsiteY7" fmla="*/ 32247 h 269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7577" h="2692837">
                  <a:moveTo>
                    <a:pt x="1374243" y="0"/>
                  </a:moveTo>
                  <a:lnTo>
                    <a:pt x="2279558" y="642877"/>
                  </a:lnTo>
                  <a:cubicBezTo>
                    <a:pt x="2409044" y="2311565"/>
                    <a:pt x="927594" y="2692837"/>
                    <a:pt x="927594" y="2692837"/>
                  </a:cubicBezTo>
                  <a:lnTo>
                    <a:pt x="0" y="2119804"/>
                  </a:lnTo>
                  <a:lnTo>
                    <a:pt x="6179" y="2110143"/>
                  </a:lnTo>
                  <a:lnTo>
                    <a:pt x="15371" y="2113358"/>
                  </a:lnTo>
                  <a:cubicBezTo>
                    <a:pt x="460592" y="2245156"/>
                    <a:pt x="962070" y="2135325"/>
                    <a:pt x="1313529" y="1783865"/>
                  </a:cubicBezTo>
                  <a:cubicBezTo>
                    <a:pt x="1792791" y="1304604"/>
                    <a:pt x="1822745" y="546379"/>
                    <a:pt x="1403390" y="32247"/>
                  </a:cubicBezTo>
                  <a:close/>
                </a:path>
              </a:pathLst>
            </a:custGeom>
            <a:solidFill>
              <a:schemeClr val="accent2">
                <a:lumMod val="75000"/>
              </a:schemeClr>
            </a:solidFill>
            <a:ln>
              <a:noFill/>
            </a:ln>
            <a:effectLst/>
          </p:spPr>
          <p:txBody>
            <a:bodyPr wrap="square" lIns="0" tIns="0" rIns="0" bIns="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33333"/>
                </a:solidFill>
                <a:effectLst/>
                <a:uLnTx/>
                <a:uFillTx/>
                <a:latin typeface="Lato" panose="020F0502020204030203" pitchFamily="34" charset="0"/>
                <a:cs typeface="Helvetica"/>
              </a:endParaRPr>
            </a:p>
          </p:txBody>
        </p:sp>
        <p:sp>
          <p:nvSpPr>
            <p:cNvPr id="42" name="AutoShape 13"/>
            <p:cNvSpPr>
              <a:spLocks/>
            </p:cNvSpPr>
            <p:nvPr userDrawn="1"/>
          </p:nvSpPr>
          <p:spPr bwMode="auto">
            <a:xfrm>
              <a:off x="19404467" y="9758947"/>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2"/>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Lato" panose="020F0502020204030203" pitchFamily="34" charset="0"/>
                <a:sym typeface="Gill Sans" charset="0"/>
              </a:endParaRPr>
            </a:p>
          </p:txBody>
        </p:sp>
      </p:grpSp>
      <p:sp>
        <p:nvSpPr>
          <p:cNvPr id="80910" name="AutoShape 14"/>
          <p:cNvSpPr>
            <a:spLocks/>
          </p:cNvSpPr>
          <p:nvPr/>
        </p:nvSpPr>
        <p:spPr bwMode="auto">
          <a:xfrm rot="13500000">
            <a:off x="8815968" y="2854833"/>
            <a:ext cx="368300"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599" y="21599"/>
                </a:lnTo>
                <a:lnTo>
                  <a:pt x="0" y="0"/>
                </a:lnTo>
                <a:close/>
              </a:path>
            </a:pathLst>
          </a:custGeom>
          <a:solidFill>
            <a:schemeClr val="accent3"/>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Lato" panose="020F0502020204030203" pitchFamily="34" charset="0"/>
              <a:sym typeface="Gill Sans" charset="0"/>
            </a:endParaRPr>
          </a:p>
        </p:txBody>
      </p:sp>
      <p:sp>
        <p:nvSpPr>
          <p:cNvPr id="80911" name="AutoShape 15"/>
          <p:cNvSpPr>
            <a:spLocks/>
          </p:cNvSpPr>
          <p:nvPr/>
        </p:nvSpPr>
        <p:spPr bwMode="auto">
          <a:xfrm rot="13500000">
            <a:off x="5832351" y="2854833"/>
            <a:ext cx="368300"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599" y="21599"/>
                </a:lnTo>
                <a:lnTo>
                  <a:pt x="0" y="0"/>
                </a:lnTo>
                <a:close/>
              </a:path>
            </a:pathLst>
          </a:custGeom>
          <a:solidFill>
            <a:schemeClr val="accent5"/>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Lato" panose="020F0502020204030203" pitchFamily="34" charset="0"/>
              <a:sym typeface="Gill Sans" charset="0"/>
            </a:endParaRPr>
          </a:p>
        </p:txBody>
      </p:sp>
      <p:sp>
        <p:nvSpPr>
          <p:cNvPr id="80912" name="AutoShape 16"/>
          <p:cNvSpPr>
            <a:spLocks/>
          </p:cNvSpPr>
          <p:nvPr/>
        </p:nvSpPr>
        <p:spPr bwMode="auto">
          <a:xfrm rot="13500000">
            <a:off x="2844800" y="2854833"/>
            <a:ext cx="368300"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599" y="21599"/>
                </a:lnTo>
                <a:lnTo>
                  <a:pt x="0" y="0"/>
                </a:lnTo>
                <a:close/>
              </a:path>
            </a:pathLst>
          </a:custGeom>
          <a:solidFill>
            <a:schemeClr val="tx2"/>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marL="0" marR="0" lvl="0" indent="0" algn="l" defTabSz="584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Lato" panose="020F0502020204030203" pitchFamily="34" charset="0"/>
              <a:sym typeface="Gill Sans" charset="0"/>
            </a:endParaRPr>
          </a:p>
        </p:txBody>
      </p:sp>
      <p:sp>
        <p:nvSpPr>
          <p:cNvPr id="80913" name="AutoShape 17"/>
          <p:cNvSpPr>
            <a:spLocks/>
          </p:cNvSpPr>
          <p:nvPr/>
        </p:nvSpPr>
        <p:spPr bwMode="auto">
          <a:xfrm>
            <a:off x="9956007" y="2880233"/>
            <a:ext cx="1244600" cy="317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25400" tIns="25400" rIns="25400" bIns="254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50" b="1" i="0" u="none" strike="noStrike" kern="1200" cap="none" spc="0" normalizeH="0" baseline="0" noProof="0">
                <a:ln>
                  <a:noFill/>
                </a:ln>
                <a:solidFill>
                  <a:srgbClr val="FFFFFF"/>
                </a:solidFill>
                <a:effectLst/>
                <a:uLnTx/>
                <a:uFillTx/>
                <a:latin typeface="Aleo" panose="020F0502020204030203" pitchFamily="34" charset="0"/>
                <a:ea typeface="Aleo Regular" charset="0"/>
                <a:cs typeface="Aleo Regular" charset="0"/>
                <a:sym typeface="Aleo Regular" charset="0"/>
              </a:rPr>
              <a:t>Office 365</a:t>
            </a:r>
            <a:endParaRPr kumimoji="0" lang="en-US" sz="900" b="0" i="0" u="none" strike="noStrike" kern="1200" cap="none" spc="0" normalizeH="0" baseline="0" noProof="0" dirty="0">
              <a:ln>
                <a:noFill/>
              </a:ln>
              <a:solidFill>
                <a:srgbClr val="333333"/>
              </a:solidFill>
              <a:effectLst/>
              <a:uLnTx/>
              <a:uFillTx/>
              <a:latin typeface="Lato" panose="020F0502020204030203" pitchFamily="34" charset="0"/>
              <a:cs typeface="Helvetica"/>
            </a:endParaRPr>
          </a:p>
        </p:txBody>
      </p:sp>
      <p:sp>
        <p:nvSpPr>
          <p:cNvPr id="80914" name="AutoShape 18"/>
          <p:cNvSpPr>
            <a:spLocks/>
          </p:cNvSpPr>
          <p:nvPr/>
        </p:nvSpPr>
        <p:spPr bwMode="auto">
          <a:xfrm>
            <a:off x="7024553" y="2880233"/>
            <a:ext cx="1243013" cy="317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25400" tIns="25400" rIns="25400" bIns="254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50" b="1" i="0" u="none" strike="noStrike" kern="1200" cap="none" spc="0" normalizeH="0" baseline="0" noProof="0">
                <a:ln>
                  <a:noFill/>
                </a:ln>
                <a:solidFill>
                  <a:srgbClr val="FFFFFF"/>
                </a:solidFill>
                <a:effectLst/>
                <a:uLnTx/>
                <a:uFillTx/>
                <a:latin typeface="Aleo" panose="020F0502020204030203" pitchFamily="34" charset="0"/>
                <a:ea typeface="Aleo Regular" charset="0"/>
                <a:cs typeface="Aleo Regular" charset="0"/>
                <a:sym typeface="Aleo Regular" charset="0"/>
              </a:rPr>
              <a:t>Intune</a:t>
            </a:r>
            <a:endParaRPr kumimoji="0" lang="en-US" sz="900" b="0" i="0" u="none" strike="noStrike" kern="1200" cap="none" spc="0" normalizeH="0" baseline="0" noProof="0" dirty="0">
              <a:ln>
                <a:noFill/>
              </a:ln>
              <a:solidFill>
                <a:srgbClr val="333333"/>
              </a:solidFill>
              <a:effectLst/>
              <a:uLnTx/>
              <a:uFillTx/>
              <a:latin typeface="Lato" panose="020F0502020204030203" pitchFamily="34" charset="0"/>
              <a:cs typeface="Helvetica"/>
            </a:endParaRPr>
          </a:p>
        </p:txBody>
      </p:sp>
      <p:sp>
        <p:nvSpPr>
          <p:cNvPr id="80915" name="AutoShape 19"/>
          <p:cNvSpPr>
            <a:spLocks/>
          </p:cNvSpPr>
          <p:nvPr/>
        </p:nvSpPr>
        <p:spPr bwMode="auto">
          <a:xfrm>
            <a:off x="4358482" y="2880233"/>
            <a:ext cx="937419" cy="317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25400" tIns="25400" rIns="25400" bIns="2540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50" b="1" i="0" u="none" strike="noStrike" kern="1200" cap="none" spc="0" normalizeH="0" baseline="0" noProof="0">
                <a:ln>
                  <a:noFill/>
                </a:ln>
                <a:solidFill>
                  <a:srgbClr val="FFFFFF"/>
                </a:solidFill>
                <a:effectLst/>
                <a:uLnTx/>
                <a:uFillTx/>
                <a:latin typeface="Aleo" panose="020F0502020204030203" pitchFamily="34" charset="0"/>
                <a:ea typeface="Aleo Regular" charset="0"/>
                <a:cs typeface="Aleo Regular" charset="0"/>
                <a:sym typeface="Aleo Regular" charset="0"/>
              </a:rPr>
              <a:t>MFA</a:t>
            </a:r>
            <a:endParaRPr kumimoji="0" lang="en-US" sz="900" b="0" i="0" u="none" strike="noStrike" kern="1200" cap="none" spc="0" normalizeH="0" baseline="0" noProof="0" dirty="0">
              <a:ln>
                <a:noFill/>
              </a:ln>
              <a:solidFill>
                <a:srgbClr val="333333"/>
              </a:solidFill>
              <a:effectLst/>
              <a:uLnTx/>
              <a:uFillTx/>
              <a:latin typeface="Lato" panose="020F0502020204030203" pitchFamily="34" charset="0"/>
              <a:cs typeface="Helvetica"/>
            </a:endParaRPr>
          </a:p>
        </p:txBody>
      </p:sp>
      <p:sp>
        <p:nvSpPr>
          <p:cNvPr id="80916" name="AutoShape 20"/>
          <p:cNvSpPr>
            <a:spLocks/>
          </p:cNvSpPr>
          <p:nvPr/>
        </p:nvSpPr>
        <p:spPr bwMode="auto">
          <a:xfrm>
            <a:off x="1057275" y="2880233"/>
            <a:ext cx="1135063" cy="317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25400" tIns="25400" rIns="25400" bIns="2540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50" b="1" i="0" u="none" strike="noStrike" kern="1200" cap="none" spc="0" normalizeH="0" baseline="0" noProof="0">
                <a:ln>
                  <a:noFill/>
                </a:ln>
                <a:solidFill>
                  <a:srgbClr val="FFFFFF"/>
                </a:solidFill>
                <a:effectLst/>
                <a:uLnTx/>
                <a:uFillTx/>
                <a:latin typeface="Aleo" panose="020F0502020204030203" pitchFamily="34" charset="0"/>
                <a:ea typeface="Aleo Regular" charset="0"/>
                <a:cs typeface="Aleo Regular" charset="0"/>
                <a:sym typeface="Aleo Regular" charset="0"/>
              </a:rPr>
              <a:t>Azure AD</a:t>
            </a:r>
            <a:endParaRPr kumimoji="0" lang="en-US" sz="900" b="0" i="0" u="none" strike="noStrike" kern="1200" cap="none" spc="0" normalizeH="0" baseline="0" noProof="0" dirty="0">
              <a:ln>
                <a:noFill/>
              </a:ln>
              <a:solidFill>
                <a:srgbClr val="333333"/>
              </a:solidFill>
              <a:effectLst/>
              <a:uLnTx/>
              <a:uFillTx/>
              <a:latin typeface="Lato" panose="020F0502020204030203" pitchFamily="34" charset="0"/>
              <a:cs typeface="Helvetica"/>
            </a:endParaRPr>
          </a:p>
        </p:txBody>
      </p:sp>
      <p:sp>
        <p:nvSpPr>
          <p:cNvPr id="3" name="Rectangle 2">
            <a:extLst>
              <a:ext uri="{FF2B5EF4-FFF2-40B4-BE49-F238E27FC236}">
                <a16:creationId xmlns:a16="http://schemas.microsoft.com/office/drawing/2014/main" id="{43B93B54-0FF9-4A4D-AC3F-79F6F14D43EB}"/>
              </a:ext>
            </a:extLst>
          </p:cNvPr>
          <p:cNvSpPr/>
          <p:nvPr/>
        </p:nvSpPr>
        <p:spPr>
          <a:xfrm>
            <a:off x="241377" y="5836694"/>
            <a:ext cx="11144781" cy="369332"/>
          </a:xfrm>
          <a:prstGeom prst="rect">
            <a:avLst/>
          </a:prstGeom>
        </p:spPr>
        <p:txBody>
          <a:bodyPr wrap="square">
            <a:spAutoFit/>
          </a:bodyPr>
          <a:lstStyle/>
          <a:p>
            <a:r>
              <a:rPr lang="en-US">
                <a:hlinkClick r:id="rId2"/>
              </a:rPr>
              <a:t>https://docs.microsoft.com/en-us/microsoft-365/enterprise/microsoft-365-policies-configurations</a:t>
            </a:r>
            <a:endParaRPr lang="en-FI"/>
          </a:p>
        </p:txBody>
      </p:sp>
    </p:spTree>
    <p:extLst>
      <p:ext uri="{BB962C8B-B14F-4D97-AF65-F5344CB8AC3E}">
        <p14:creationId xmlns:p14="http://schemas.microsoft.com/office/powerpoint/2010/main" val="1196900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1073" name="AutoShape 1"/>
          <p:cNvSpPr>
            <a:spLocks/>
          </p:cNvSpPr>
          <p:nvPr/>
        </p:nvSpPr>
        <p:spPr bwMode="auto">
          <a:xfrm>
            <a:off x="6265048" y="1746250"/>
            <a:ext cx="1016794" cy="11739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600" y="16200"/>
                </a:lnTo>
                <a:lnTo>
                  <a:pt x="10799" y="21600"/>
                </a:lnTo>
                <a:lnTo>
                  <a:pt x="0" y="16199"/>
                </a:lnTo>
                <a:lnTo>
                  <a:pt x="0" y="5400"/>
                </a:lnTo>
                <a:close/>
              </a:path>
            </a:pathLst>
          </a:custGeom>
          <a:solidFill>
            <a:schemeClr val="accent1"/>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marL="0" marR="0" lvl="0" indent="0" algn="ctr" defTabSz="292100" rtl="0" eaLnBrk="1"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Lato" panose="020F0502020204030203" pitchFamily="34" charset="0"/>
              <a:sym typeface="Gill Sans" charset="0"/>
            </a:endParaRPr>
          </a:p>
        </p:txBody>
      </p:sp>
      <p:sp>
        <p:nvSpPr>
          <p:cNvPr id="131074" name="AutoShape 2"/>
          <p:cNvSpPr>
            <a:spLocks/>
          </p:cNvSpPr>
          <p:nvPr/>
        </p:nvSpPr>
        <p:spPr bwMode="auto">
          <a:xfrm>
            <a:off x="6258698" y="4908550"/>
            <a:ext cx="1016794" cy="11739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600" y="16200"/>
                </a:lnTo>
                <a:lnTo>
                  <a:pt x="10799" y="21600"/>
                </a:lnTo>
                <a:lnTo>
                  <a:pt x="0" y="16199"/>
                </a:lnTo>
                <a:lnTo>
                  <a:pt x="0" y="5400"/>
                </a:lnTo>
                <a:close/>
              </a:path>
            </a:pathLst>
          </a:custGeom>
          <a:solidFill>
            <a:schemeClr val="accent3"/>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marL="0" marR="0" lvl="0" indent="0" algn="ctr" defTabSz="292100" rtl="0" eaLnBrk="1"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Lato" panose="020F0502020204030203" pitchFamily="34" charset="0"/>
              <a:sym typeface="Gill Sans" charset="0"/>
            </a:endParaRPr>
          </a:p>
        </p:txBody>
      </p:sp>
      <p:sp>
        <p:nvSpPr>
          <p:cNvPr id="131075" name="AutoShape 3"/>
          <p:cNvSpPr>
            <a:spLocks/>
          </p:cNvSpPr>
          <p:nvPr/>
        </p:nvSpPr>
        <p:spPr bwMode="auto">
          <a:xfrm>
            <a:off x="6497616" y="5340350"/>
            <a:ext cx="776288" cy="6580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873" y="0"/>
                </a:moveTo>
                <a:lnTo>
                  <a:pt x="21599" y="4792"/>
                </a:lnTo>
                <a:lnTo>
                  <a:pt x="21599" y="14654"/>
                </a:lnTo>
                <a:lnTo>
                  <a:pt x="11241" y="21600"/>
                </a:lnTo>
                <a:lnTo>
                  <a:pt x="0" y="10765"/>
                </a:lnTo>
                <a:lnTo>
                  <a:pt x="7710" y="15974"/>
                </a:lnTo>
                <a:lnTo>
                  <a:pt x="15655" y="10348"/>
                </a:lnTo>
                <a:lnTo>
                  <a:pt x="15873" y="0"/>
                </a:lnTo>
                <a:close/>
              </a:path>
            </a:pathLst>
          </a:custGeom>
          <a:solidFill>
            <a:schemeClr val="accent3">
              <a:lumMod val="75000"/>
              <a:alpha val="50000"/>
            </a:schemeClr>
          </a:solidFill>
          <a:ln>
            <a:noFill/>
          </a:ln>
          <a:effectLst/>
        </p:spPr>
        <p:txBody>
          <a:bodyPr lIns="0" tIns="0" rIns="0" bIns="0" anchor="ctr"/>
          <a:lstStyle/>
          <a:p>
            <a:pPr marL="0" marR="0" lvl="0" indent="0" algn="ctr" defTabSz="412750" rtl="0" eaLnBrk="1"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Lato" panose="020F0502020204030203" pitchFamily="34" charset="0"/>
              <a:cs typeface="Gill Sans" charset="0"/>
              <a:sym typeface="Gill Sans" charset="0"/>
            </a:endParaRPr>
          </a:p>
        </p:txBody>
      </p:sp>
      <p:sp>
        <p:nvSpPr>
          <p:cNvPr id="131077" name="AutoShape 5"/>
          <p:cNvSpPr>
            <a:spLocks/>
          </p:cNvSpPr>
          <p:nvPr/>
        </p:nvSpPr>
        <p:spPr bwMode="auto">
          <a:xfrm>
            <a:off x="6265048" y="3337719"/>
            <a:ext cx="1016794" cy="11747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600" y="16200"/>
                </a:lnTo>
                <a:lnTo>
                  <a:pt x="10799" y="21600"/>
                </a:lnTo>
                <a:lnTo>
                  <a:pt x="0" y="16199"/>
                </a:lnTo>
                <a:lnTo>
                  <a:pt x="0" y="5400"/>
                </a:lnTo>
                <a:close/>
              </a:path>
            </a:pathLst>
          </a:custGeom>
          <a:solidFill>
            <a:schemeClr val="accent5"/>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marL="0" marR="0" lvl="0" indent="0" algn="ctr" defTabSz="292100" rtl="0" eaLnBrk="1"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Lato" panose="020F0502020204030203" pitchFamily="34" charset="0"/>
              <a:sym typeface="Gill Sans" charset="0"/>
            </a:endParaRPr>
          </a:p>
        </p:txBody>
      </p:sp>
      <p:sp>
        <p:nvSpPr>
          <p:cNvPr id="131078" name="AutoShape 6"/>
          <p:cNvSpPr>
            <a:spLocks/>
          </p:cNvSpPr>
          <p:nvPr/>
        </p:nvSpPr>
        <p:spPr bwMode="auto">
          <a:xfrm>
            <a:off x="6503966" y="3771900"/>
            <a:ext cx="776288" cy="6580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873" y="0"/>
                </a:moveTo>
                <a:lnTo>
                  <a:pt x="21599" y="4792"/>
                </a:lnTo>
                <a:lnTo>
                  <a:pt x="21599" y="14654"/>
                </a:lnTo>
                <a:lnTo>
                  <a:pt x="11241" y="21600"/>
                </a:lnTo>
                <a:lnTo>
                  <a:pt x="0" y="10765"/>
                </a:lnTo>
                <a:lnTo>
                  <a:pt x="7710" y="15974"/>
                </a:lnTo>
                <a:lnTo>
                  <a:pt x="15655" y="10348"/>
                </a:lnTo>
                <a:lnTo>
                  <a:pt x="15873" y="0"/>
                </a:lnTo>
                <a:close/>
              </a:path>
            </a:pathLst>
          </a:custGeom>
          <a:solidFill>
            <a:schemeClr val="accent6">
              <a:lumMod val="75000"/>
            </a:schemeClr>
          </a:solidFill>
          <a:ln>
            <a:noFill/>
          </a:ln>
          <a:effectLst/>
        </p:spPr>
        <p:txBody>
          <a:bodyPr lIns="0" tIns="0" rIns="0" bIns="0" anchor="ctr"/>
          <a:lstStyle/>
          <a:p>
            <a:pPr marL="0" marR="0" lvl="0" indent="0" algn="ctr" defTabSz="412750" rtl="0" eaLnBrk="1"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Lato" panose="020F0502020204030203" pitchFamily="34" charset="0"/>
              <a:cs typeface="Gill Sans" charset="0"/>
              <a:sym typeface="Gill Sans" charset="0"/>
            </a:endParaRPr>
          </a:p>
        </p:txBody>
      </p:sp>
      <p:sp>
        <p:nvSpPr>
          <p:cNvPr id="131080" name="AutoShape 8"/>
          <p:cNvSpPr>
            <a:spLocks/>
          </p:cNvSpPr>
          <p:nvPr/>
        </p:nvSpPr>
        <p:spPr bwMode="auto">
          <a:xfrm>
            <a:off x="6488885" y="2170068"/>
            <a:ext cx="793750" cy="674669"/>
          </a:xfrm>
          <a:custGeom>
            <a:avLst/>
            <a:gdLst>
              <a:gd name="T0" fmla="*/ 10800 w 21600"/>
              <a:gd name="T1" fmla="*/ 10800 h 21600"/>
              <a:gd name="T2" fmla="*/ 10800 w 21600"/>
              <a:gd name="T3" fmla="*/ 10800 h 21600"/>
              <a:gd name="T4" fmla="*/ 10800 w 21600"/>
              <a:gd name="T5" fmla="*/ 10800 h 21600"/>
              <a:gd name="T6" fmla="*/ 10800 w 21600"/>
              <a:gd name="T7" fmla="*/ 10800 h 21600"/>
              <a:gd name="connsiteX0" fmla="*/ 15398 w 21600"/>
              <a:gd name="connsiteY0" fmla="*/ 0 h 21448"/>
              <a:gd name="connsiteX1" fmla="*/ 21600 w 21600"/>
              <a:gd name="connsiteY1" fmla="*/ 4641 h 21448"/>
              <a:gd name="connsiteX2" fmla="*/ 21600 w 21600"/>
              <a:gd name="connsiteY2" fmla="*/ 14503 h 21448"/>
              <a:gd name="connsiteX3" fmla="*/ 11241 w 21600"/>
              <a:gd name="connsiteY3" fmla="*/ 21448 h 21448"/>
              <a:gd name="connsiteX4" fmla="*/ 0 w 21600"/>
              <a:gd name="connsiteY4" fmla="*/ 10614 h 21448"/>
              <a:gd name="connsiteX5" fmla="*/ 7710 w 21600"/>
              <a:gd name="connsiteY5" fmla="*/ 15823 h 21448"/>
              <a:gd name="connsiteX6" fmla="*/ 15655 w 21600"/>
              <a:gd name="connsiteY6" fmla="*/ 10197 h 21448"/>
              <a:gd name="connsiteX7" fmla="*/ 15398 w 21600"/>
              <a:gd name="connsiteY7" fmla="*/ 0 h 21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0" h="21448">
                <a:moveTo>
                  <a:pt x="15398" y="0"/>
                </a:moveTo>
                <a:lnTo>
                  <a:pt x="21600" y="4641"/>
                </a:lnTo>
                <a:lnTo>
                  <a:pt x="21600" y="14503"/>
                </a:lnTo>
                <a:lnTo>
                  <a:pt x="11241" y="21448"/>
                </a:lnTo>
                <a:lnTo>
                  <a:pt x="0" y="10614"/>
                </a:lnTo>
                <a:lnTo>
                  <a:pt x="7710" y="15823"/>
                </a:lnTo>
                <a:lnTo>
                  <a:pt x="15655" y="10197"/>
                </a:lnTo>
                <a:cubicBezTo>
                  <a:pt x="15569" y="6798"/>
                  <a:pt x="15484" y="3399"/>
                  <a:pt x="15398" y="0"/>
                </a:cubicBezTo>
                <a:close/>
              </a:path>
            </a:pathLst>
          </a:custGeom>
          <a:solidFill>
            <a:schemeClr val="accent1">
              <a:lumMod val="75000"/>
            </a:schemeClr>
          </a:solidFill>
          <a:ln>
            <a:noFill/>
          </a:ln>
          <a:effectLst/>
        </p:spPr>
        <p:txBody>
          <a:bodyPr lIns="0" tIns="0" rIns="0" bIns="0" anchor="ctr"/>
          <a:lstStyle/>
          <a:p>
            <a:pPr marL="0" marR="0" lvl="0" indent="0" algn="ctr" defTabSz="412750" rtl="0" eaLnBrk="1"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Lato" panose="020F0502020204030203" pitchFamily="34" charset="0"/>
              <a:cs typeface="Gill Sans" charset="0"/>
              <a:sym typeface="Gill Sans" charset="0"/>
            </a:endParaRPr>
          </a:p>
        </p:txBody>
      </p:sp>
      <p:sp>
        <p:nvSpPr>
          <p:cNvPr id="131082" name="AutoShape 10"/>
          <p:cNvSpPr>
            <a:spLocks/>
          </p:cNvSpPr>
          <p:nvPr/>
        </p:nvSpPr>
        <p:spPr bwMode="auto">
          <a:xfrm>
            <a:off x="671046" y="1746250"/>
            <a:ext cx="1016794" cy="11739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600" y="16200"/>
                </a:lnTo>
                <a:lnTo>
                  <a:pt x="10799" y="21600"/>
                </a:lnTo>
                <a:lnTo>
                  <a:pt x="0" y="16199"/>
                </a:lnTo>
                <a:lnTo>
                  <a:pt x="0" y="5400"/>
                </a:lnTo>
                <a:close/>
              </a:path>
            </a:pathLst>
          </a:custGeom>
          <a:solidFill>
            <a:schemeClr val="accent3"/>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marL="0" marR="0" lvl="0" indent="0" algn="ctr" defTabSz="292100" rtl="0" eaLnBrk="1"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Lato" panose="020F0502020204030203" pitchFamily="34" charset="0"/>
              <a:sym typeface="Gill Sans" charset="0"/>
            </a:endParaRPr>
          </a:p>
        </p:txBody>
      </p:sp>
      <p:sp>
        <p:nvSpPr>
          <p:cNvPr id="131083" name="AutoShape 11"/>
          <p:cNvSpPr>
            <a:spLocks/>
          </p:cNvSpPr>
          <p:nvPr/>
        </p:nvSpPr>
        <p:spPr bwMode="auto">
          <a:xfrm>
            <a:off x="664696" y="4908550"/>
            <a:ext cx="1016794" cy="11739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600" y="16200"/>
                </a:lnTo>
                <a:lnTo>
                  <a:pt x="10799" y="21600"/>
                </a:lnTo>
                <a:lnTo>
                  <a:pt x="0" y="16199"/>
                </a:lnTo>
                <a:lnTo>
                  <a:pt x="0" y="5400"/>
                </a:lnTo>
                <a:close/>
              </a:path>
            </a:pathLst>
          </a:custGeom>
          <a:solidFill>
            <a:schemeClr val="accent5"/>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marL="0" marR="0" lvl="0" indent="0" algn="ctr" defTabSz="292100" rtl="0" eaLnBrk="1"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Lato" panose="020F0502020204030203" pitchFamily="34" charset="0"/>
              <a:sym typeface="Gill Sans" charset="0"/>
            </a:endParaRPr>
          </a:p>
        </p:txBody>
      </p:sp>
      <p:sp>
        <p:nvSpPr>
          <p:cNvPr id="131084" name="AutoShape 12"/>
          <p:cNvSpPr>
            <a:spLocks/>
          </p:cNvSpPr>
          <p:nvPr/>
        </p:nvSpPr>
        <p:spPr bwMode="auto">
          <a:xfrm>
            <a:off x="903614" y="5340350"/>
            <a:ext cx="776288" cy="6580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873" y="0"/>
                </a:moveTo>
                <a:lnTo>
                  <a:pt x="21599" y="4792"/>
                </a:lnTo>
                <a:lnTo>
                  <a:pt x="21599" y="14654"/>
                </a:lnTo>
                <a:lnTo>
                  <a:pt x="11241" y="21600"/>
                </a:lnTo>
                <a:lnTo>
                  <a:pt x="0" y="10765"/>
                </a:lnTo>
                <a:lnTo>
                  <a:pt x="7710" y="15974"/>
                </a:lnTo>
                <a:lnTo>
                  <a:pt x="15655" y="10348"/>
                </a:lnTo>
                <a:lnTo>
                  <a:pt x="15873" y="0"/>
                </a:lnTo>
                <a:close/>
              </a:path>
            </a:pathLst>
          </a:custGeom>
          <a:solidFill>
            <a:schemeClr val="accent5">
              <a:lumMod val="75000"/>
            </a:schemeClr>
          </a:solidFill>
          <a:ln>
            <a:noFill/>
          </a:ln>
          <a:effectLst/>
        </p:spPr>
        <p:txBody>
          <a:bodyPr lIns="0" tIns="0" rIns="0" bIns="0" anchor="ctr"/>
          <a:lstStyle/>
          <a:p>
            <a:pPr marL="0" marR="0" lvl="0" indent="0" algn="ctr" defTabSz="412750" rtl="0" eaLnBrk="1"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Lato" panose="020F0502020204030203" pitchFamily="34" charset="0"/>
              <a:cs typeface="Gill Sans" charset="0"/>
              <a:sym typeface="Gill Sans" charset="0"/>
            </a:endParaRPr>
          </a:p>
        </p:txBody>
      </p:sp>
      <p:sp>
        <p:nvSpPr>
          <p:cNvPr id="131086" name="AutoShape 14"/>
          <p:cNvSpPr>
            <a:spLocks/>
          </p:cNvSpPr>
          <p:nvPr/>
        </p:nvSpPr>
        <p:spPr bwMode="auto">
          <a:xfrm>
            <a:off x="671046" y="3340100"/>
            <a:ext cx="1016794" cy="11739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600" y="16200"/>
                </a:lnTo>
                <a:lnTo>
                  <a:pt x="10799" y="21600"/>
                </a:lnTo>
                <a:lnTo>
                  <a:pt x="0" y="16199"/>
                </a:lnTo>
                <a:lnTo>
                  <a:pt x="0" y="5400"/>
                </a:lnTo>
                <a:close/>
              </a:path>
            </a:pathLst>
          </a:custGeom>
          <a:solidFill>
            <a:schemeClr val="tx2"/>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marL="0" marR="0" lvl="0" indent="0" algn="ctr" defTabSz="292100" rtl="0" eaLnBrk="1"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Lato" panose="020F0502020204030203" pitchFamily="34" charset="0"/>
              <a:sym typeface="Gill Sans" charset="0"/>
            </a:endParaRPr>
          </a:p>
        </p:txBody>
      </p:sp>
      <p:sp>
        <p:nvSpPr>
          <p:cNvPr id="131087" name="AutoShape 15"/>
          <p:cNvSpPr>
            <a:spLocks/>
          </p:cNvSpPr>
          <p:nvPr/>
        </p:nvSpPr>
        <p:spPr bwMode="auto">
          <a:xfrm>
            <a:off x="909964" y="3771900"/>
            <a:ext cx="776288" cy="6580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873" y="0"/>
                </a:moveTo>
                <a:lnTo>
                  <a:pt x="21599" y="4792"/>
                </a:lnTo>
                <a:lnTo>
                  <a:pt x="21599" y="14654"/>
                </a:lnTo>
                <a:lnTo>
                  <a:pt x="11241" y="21600"/>
                </a:lnTo>
                <a:lnTo>
                  <a:pt x="0" y="10765"/>
                </a:lnTo>
                <a:lnTo>
                  <a:pt x="7710" y="15974"/>
                </a:lnTo>
                <a:lnTo>
                  <a:pt x="15655" y="10348"/>
                </a:lnTo>
                <a:lnTo>
                  <a:pt x="15873" y="0"/>
                </a:lnTo>
                <a:close/>
              </a:path>
            </a:pathLst>
          </a:custGeom>
          <a:solidFill>
            <a:schemeClr val="bg2">
              <a:lumMod val="75000"/>
            </a:schemeClr>
          </a:solidFill>
          <a:ln>
            <a:noFill/>
          </a:ln>
          <a:effectLst/>
        </p:spPr>
        <p:txBody>
          <a:bodyPr lIns="0" tIns="0" rIns="0" bIns="0" anchor="ctr"/>
          <a:lstStyle/>
          <a:p>
            <a:pPr marL="0" marR="0" lvl="0" indent="0" algn="ctr" defTabSz="412750" rtl="0" eaLnBrk="1"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Lato" panose="020F0502020204030203" pitchFamily="34" charset="0"/>
              <a:cs typeface="Gill Sans" charset="0"/>
              <a:sym typeface="Gill Sans" charset="0"/>
            </a:endParaRPr>
          </a:p>
        </p:txBody>
      </p:sp>
      <p:sp>
        <p:nvSpPr>
          <p:cNvPr id="131101" name="AutoShape 29"/>
          <p:cNvSpPr>
            <a:spLocks/>
          </p:cNvSpPr>
          <p:nvPr/>
        </p:nvSpPr>
        <p:spPr bwMode="auto">
          <a:xfrm>
            <a:off x="894883" y="2162991"/>
            <a:ext cx="793750" cy="681778"/>
          </a:xfrm>
          <a:custGeom>
            <a:avLst/>
            <a:gdLst>
              <a:gd name="T0" fmla="*/ 10800 w 21600"/>
              <a:gd name="T1" fmla="*/ 10800 h 21600"/>
              <a:gd name="T2" fmla="*/ 10800 w 21600"/>
              <a:gd name="T3" fmla="*/ 10800 h 21600"/>
              <a:gd name="T4" fmla="*/ 10800 w 21600"/>
              <a:gd name="T5" fmla="*/ 10800 h 21600"/>
              <a:gd name="T6" fmla="*/ 10800 w 21600"/>
              <a:gd name="T7" fmla="*/ 10800 h 21600"/>
              <a:gd name="connsiteX0" fmla="*/ 15095 w 21600"/>
              <a:gd name="connsiteY0" fmla="*/ 0 h 21523"/>
              <a:gd name="connsiteX1" fmla="*/ 21600 w 21600"/>
              <a:gd name="connsiteY1" fmla="*/ 4716 h 21523"/>
              <a:gd name="connsiteX2" fmla="*/ 21600 w 21600"/>
              <a:gd name="connsiteY2" fmla="*/ 14578 h 21523"/>
              <a:gd name="connsiteX3" fmla="*/ 11241 w 21600"/>
              <a:gd name="connsiteY3" fmla="*/ 21523 h 21523"/>
              <a:gd name="connsiteX4" fmla="*/ 0 w 21600"/>
              <a:gd name="connsiteY4" fmla="*/ 10689 h 21523"/>
              <a:gd name="connsiteX5" fmla="*/ 7710 w 21600"/>
              <a:gd name="connsiteY5" fmla="*/ 15898 h 21523"/>
              <a:gd name="connsiteX6" fmla="*/ 15655 w 21600"/>
              <a:gd name="connsiteY6" fmla="*/ 10272 h 21523"/>
              <a:gd name="connsiteX7" fmla="*/ 15095 w 21600"/>
              <a:gd name="connsiteY7" fmla="*/ 0 h 21523"/>
              <a:gd name="connsiteX0" fmla="*/ 15095 w 21600"/>
              <a:gd name="connsiteY0" fmla="*/ 0 h 21674"/>
              <a:gd name="connsiteX1" fmla="*/ 21600 w 21600"/>
              <a:gd name="connsiteY1" fmla="*/ 4867 h 21674"/>
              <a:gd name="connsiteX2" fmla="*/ 21600 w 21600"/>
              <a:gd name="connsiteY2" fmla="*/ 14729 h 21674"/>
              <a:gd name="connsiteX3" fmla="*/ 11241 w 21600"/>
              <a:gd name="connsiteY3" fmla="*/ 21674 h 21674"/>
              <a:gd name="connsiteX4" fmla="*/ 0 w 21600"/>
              <a:gd name="connsiteY4" fmla="*/ 10840 h 21674"/>
              <a:gd name="connsiteX5" fmla="*/ 7710 w 21600"/>
              <a:gd name="connsiteY5" fmla="*/ 16049 h 21674"/>
              <a:gd name="connsiteX6" fmla="*/ 15655 w 21600"/>
              <a:gd name="connsiteY6" fmla="*/ 10423 h 21674"/>
              <a:gd name="connsiteX7" fmla="*/ 15095 w 21600"/>
              <a:gd name="connsiteY7" fmla="*/ 0 h 21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0" h="21674">
                <a:moveTo>
                  <a:pt x="15095" y="0"/>
                </a:moveTo>
                <a:lnTo>
                  <a:pt x="21600" y="4867"/>
                </a:lnTo>
                <a:lnTo>
                  <a:pt x="21600" y="14729"/>
                </a:lnTo>
                <a:lnTo>
                  <a:pt x="11241" y="21674"/>
                </a:lnTo>
                <a:lnTo>
                  <a:pt x="0" y="10840"/>
                </a:lnTo>
                <a:lnTo>
                  <a:pt x="7710" y="16049"/>
                </a:lnTo>
                <a:lnTo>
                  <a:pt x="15655" y="10423"/>
                </a:lnTo>
                <a:cubicBezTo>
                  <a:pt x="15468" y="6999"/>
                  <a:pt x="15282" y="3424"/>
                  <a:pt x="15095" y="0"/>
                </a:cubicBezTo>
                <a:close/>
              </a:path>
            </a:pathLst>
          </a:custGeom>
          <a:solidFill>
            <a:schemeClr val="accent3">
              <a:lumMod val="75000"/>
              <a:alpha val="50000"/>
            </a:schemeClr>
          </a:solidFill>
          <a:ln>
            <a:noFill/>
          </a:ln>
          <a:effectLst/>
        </p:spPr>
        <p:txBody>
          <a:bodyPr lIns="0" tIns="0" rIns="0" bIns="0" anchor="ctr"/>
          <a:lstStyle/>
          <a:p>
            <a:pPr marL="0" marR="0" lvl="0" indent="0" algn="ctr" defTabSz="412750" rtl="0" eaLnBrk="1"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Lato" panose="020F0502020204030203" pitchFamily="34" charset="0"/>
              <a:cs typeface="Gill Sans" charset="0"/>
              <a:sym typeface="Gill Sans" charset="0"/>
            </a:endParaRPr>
          </a:p>
        </p:txBody>
      </p:sp>
      <p:sp>
        <p:nvSpPr>
          <p:cNvPr id="131076" name="AutoShape 4"/>
          <p:cNvSpPr>
            <a:spLocks/>
          </p:cNvSpPr>
          <p:nvPr/>
        </p:nvSpPr>
        <p:spPr bwMode="auto">
          <a:xfrm>
            <a:off x="6473804" y="5143500"/>
            <a:ext cx="599282" cy="6913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chemeClr val="accent4"/>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marL="0" marR="0" lvl="0" indent="0" algn="ctr" defTabSz="292100" rtl="0" eaLnBrk="1"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Lato" panose="020F0502020204030203" pitchFamily="34" charset="0"/>
              <a:sym typeface="Gill Sans" charset="0"/>
            </a:endParaRPr>
          </a:p>
        </p:txBody>
      </p:sp>
      <p:sp>
        <p:nvSpPr>
          <p:cNvPr id="131079" name="AutoShape 7"/>
          <p:cNvSpPr>
            <a:spLocks/>
          </p:cNvSpPr>
          <p:nvPr/>
        </p:nvSpPr>
        <p:spPr bwMode="auto">
          <a:xfrm>
            <a:off x="6480154" y="3575050"/>
            <a:ext cx="599282" cy="6913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chemeClr val="accent6"/>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marL="0" marR="0" lvl="0" indent="0" algn="ctr" defTabSz="292100" rtl="0" eaLnBrk="1"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Lato" panose="020F0502020204030203" pitchFamily="34" charset="0"/>
              <a:sym typeface="Gill Sans" charset="0"/>
            </a:endParaRPr>
          </a:p>
        </p:txBody>
      </p:sp>
      <p:sp>
        <p:nvSpPr>
          <p:cNvPr id="131081" name="AutoShape 9"/>
          <p:cNvSpPr>
            <a:spLocks/>
          </p:cNvSpPr>
          <p:nvPr/>
        </p:nvSpPr>
        <p:spPr bwMode="auto">
          <a:xfrm>
            <a:off x="6467454" y="2000250"/>
            <a:ext cx="599282" cy="6913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chemeClr val="accent2"/>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marL="0" marR="0" lvl="0" indent="0" algn="ctr" defTabSz="292100" rtl="0" eaLnBrk="1"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Lato" panose="020F0502020204030203" pitchFamily="34" charset="0"/>
              <a:sym typeface="Gill Sans" charset="0"/>
            </a:endParaRPr>
          </a:p>
        </p:txBody>
      </p:sp>
      <p:sp>
        <p:nvSpPr>
          <p:cNvPr id="131085" name="AutoShape 13"/>
          <p:cNvSpPr>
            <a:spLocks/>
          </p:cNvSpPr>
          <p:nvPr/>
        </p:nvSpPr>
        <p:spPr bwMode="auto">
          <a:xfrm>
            <a:off x="879802" y="5143500"/>
            <a:ext cx="599282" cy="6913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chemeClr val="accent6"/>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marL="0" marR="0" lvl="0" indent="0" algn="ctr" defTabSz="292100" rtl="0" eaLnBrk="1"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Lato" panose="020F0502020204030203" pitchFamily="34" charset="0"/>
              <a:sym typeface="Gill Sans" charset="0"/>
            </a:endParaRPr>
          </a:p>
        </p:txBody>
      </p:sp>
      <p:sp>
        <p:nvSpPr>
          <p:cNvPr id="131088" name="AutoShape 16"/>
          <p:cNvSpPr>
            <a:spLocks/>
          </p:cNvSpPr>
          <p:nvPr/>
        </p:nvSpPr>
        <p:spPr bwMode="auto">
          <a:xfrm>
            <a:off x="886152" y="3575050"/>
            <a:ext cx="599282" cy="6913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chemeClr val="bg2"/>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marL="0" marR="0" lvl="0" indent="0" algn="ctr" defTabSz="292100" rtl="0" eaLnBrk="1"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Lato" panose="020F0502020204030203" pitchFamily="34" charset="0"/>
              <a:sym typeface="Gill Sans" charset="0"/>
            </a:endParaRPr>
          </a:p>
        </p:txBody>
      </p:sp>
      <p:sp>
        <p:nvSpPr>
          <p:cNvPr id="131090" name="AutoShape 18"/>
          <p:cNvSpPr>
            <a:spLocks/>
          </p:cNvSpPr>
          <p:nvPr/>
        </p:nvSpPr>
        <p:spPr bwMode="auto">
          <a:xfrm>
            <a:off x="1030614" y="3714750"/>
            <a:ext cx="311150" cy="381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25400" tIns="25400" rIns="25400" bIns="25400" anchor="ctr"/>
          <a:lstStyle/>
          <a:p>
            <a:pPr marL="0" marR="0" lvl="0" indent="0" algn="ctr" defTabSz="412750" rtl="0" eaLnBrk="1" fontAlgn="base" latinLnBrk="0" hangingPunct="0">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FFFFFF"/>
                </a:solidFill>
                <a:effectLst/>
                <a:uLnTx/>
                <a:uFillTx/>
                <a:latin typeface="Aleo" panose="020F0502020204030203" pitchFamily="34" charset="0"/>
                <a:ea typeface="Aleo Regular" charset="0"/>
                <a:cs typeface="Aleo Regular" charset="0"/>
                <a:sym typeface="Aleo Regular" charset="0"/>
              </a:rPr>
              <a:t>2</a:t>
            </a:r>
            <a:endParaRPr kumimoji="0" lang="en-US" sz="2800" b="0" i="0" u="none" strike="noStrike" kern="1200" cap="none" spc="0" normalizeH="0" baseline="0" noProof="0" dirty="0">
              <a:ln>
                <a:noFill/>
              </a:ln>
              <a:solidFill>
                <a:srgbClr val="000000"/>
              </a:solidFill>
              <a:effectLst/>
              <a:uLnTx/>
              <a:uFillTx/>
              <a:latin typeface="Lato" panose="020F0502020204030203" pitchFamily="34" charset="0"/>
              <a:cs typeface="Gill Sans" charset="0"/>
              <a:sym typeface="Gill Sans" charset="0"/>
            </a:endParaRPr>
          </a:p>
        </p:txBody>
      </p:sp>
      <p:sp>
        <p:nvSpPr>
          <p:cNvPr id="131091" name="AutoShape 19"/>
          <p:cNvSpPr>
            <a:spLocks/>
          </p:cNvSpPr>
          <p:nvPr/>
        </p:nvSpPr>
        <p:spPr bwMode="auto">
          <a:xfrm>
            <a:off x="1024264" y="5270500"/>
            <a:ext cx="311150" cy="381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25400" tIns="25400" rIns="25400" bIns="25400" anchor="ctr"/>
          <a:lstStyle/>
          <a:p>
            <a:pPr marL="0" marR="0" lvl="0" indent="0" algn="ctr" defTabSz="412750" rtl="0" eaLnBrk="1" fontAlgn="base" latinLnBrk="0" hangingPunct="0">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FFFFFF"/>
                </a:solidFill>
                <a:effectLst/>
                <a:uLnTx/>
                <a:uFillTx/>
                <a:latin typeface="Aleo" panose="020F0502020204030203" pitchFamily="34" charset="0"/>
                <a:ea typeface="Aleo Regular" charset="0"/>
                <a:cs typeface="Aleo Regular" charset="0"/>
                <a:sym typeface="Aleo Regular" charset="0"/>
              </a:rPr>
              <a:t>3</a:t>
            </a:r>
            <a:endParaRPr kumimoji="0" lang="en-US" sz="2800" b="0" i="0" u="none" strike="noStrike" kern="1200" cap="none" spc="0" normalizeH="0" baseline="0" noProof="0" dirty="0">
              <a:ln>
                <a:noFill/>
              </a:ln>
              <a:solidFill>
                <a:srgbClr val="000000"/>
              </a:solidFill>
              <a:effectLst/>
              <a:uLnTx/>
              <a:uFillTx/>
              <a:latin typeface="Lato" panose="020F0502020204030203" pitchFamily="34" charset="0"/>
              <a:cs typeface="Gill Sans" charset="0"/>
              <a:sym typeface="Gill Sans" charset="0"/>
            </a:endParaRPr>
          </a:p>
        </p:txBody>
      </p:sp>
      <p:sp>
        <p:nvSpPr>
          <p:cNvPr id="131092" name="AutoShape 20"/>
          <p:cNvSpPr>
            <a:spLocks/>
          </p:cNvSpPr>
          <p:nvPr/>
        </p:nvSpPr>
        <p:spPr bwMode="auto">
          <a:xfrm>
            <a:off x="6618266" y="2146300"/>
            <a:ext cx="311150" cy="381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25400" tIns="25400" rIns="25400" bIns="25400" anchor="ctr"/>
          <a:lstStyle/>
          <a:p>
            <a:pPr marL="0" marR="0" lvl="0" indent="0" algn="ctr" defTabSz="412750" rtl="0" eaLnBrk="1" fontAlgn="base" latinLnBrk="0" hangingPunct="0">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FFFFFF"/>
                </a:solidFill>
                <a:effectLst/>
                <a:uLnTx/>
                <a:uFillTx/>
                <a:latin typeface="Aleo" panose="020F0502020204030203" pitchFamily="34" charset="0"/>
                <a:ea typeface="Aleo Regular" charset="0"/>
                <a:cs typeface="Aleo Regular" charset="0"/>
                <a:sym typeface="Aleo Regular" charset="0"/>
              </a:rPr>
              <a:t>4</a:t>
            </a:r>
            <a:endParaRPr kumimoji="0" lang="en-US" sz="2800" b="0" i="0" u="none" strike="noStrike" kern="1200" cap="none" spc="0" normalizeH="0" baseline="0" noProof="0" dirty="0">
              <a:ln>
                <a:noFill/>
              </a:ln>
              <a:solidFill>
                <a:srgbClr val="000000"/>
              </a:solidFill>
              <a:effectLst/>
              <a:uLnTx/>
              <a:uFillTx/>
              <a:latin typeface="Lato" panose="020F0502020204030203" pitchFamily="34" charset="0"/>
              <a:cs typeface="Gill Sans" charset="0"/>
              <a:sym typeface="Gill Sans" charset="0"/>
            </a:endParaRPr>
          </a:p>
        </p:txBody>
      </p:sp>
      <p:sp>
        <p:nvSpPr>
          <p:cNvPr id="131093" name="AutoShape 21"/>
          <p:cNvSpPr>
            <a:spLocks/>
          </p:cNvSpPr>
          <p:nvPr/>
        </p:nvSpPr>
        <p:spPr bwMode="auto">
          <a:xfrm>
            <a:off x="6618266" y="3714750"/>
            <a:ext cx="311150" cy="381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25400" tIns="25400" rIns="25400" bIns="25400" anchor="ctr"/>
          <a:lstStyle/>
          <a:p>
            <a:pPr marL="0" marR="0" lvl="0" indent="0" algn="ctr" defTabSz="412750" rtl="0" eaLnBrk="1" fontAlgn="base" latinLnBrk="0" hangingPunct="0">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FFFFFF"/>
                </a:solidFill>
                <a:effectLst/>
                <a:uLnTx/>
                <a:uFillTx/>
                <a:latin typeface="Aleo" panose="020F0502020204030203" pitchFamily="34" charset="0"/>
                <a:ea typeface="Aleo Regular" charset="0"/>
                <a:cs typeface="Aleo Regular" charset="0"/>
                <a:sym typeface="Aleo Regular" charset="0"/>
              </a:rPr>
              <a:t>5</a:t>
            </a:r>
            <a:endParaRPr kumimoji="0" lang="en-US" sz="2800" b="0" i="0" u="none" strike="noStrike" kern="1200" cap="none" spc="0" normalizeH="0" baseline="0" noProof="0" dirty="0">
              <a:ln>
                <a:noFill/>
              </a:ln>
              <a:solidFill>
                <a:srgbClr val="000000"/>
              </a:solidFill>
              <a:effectLst/>
              <a:uLnTx/>
              <a:uFillTx/>
              <a:latin typeface="Lato" panose="020F0502020204030203" pitchFamily="34" charset="0"/>
              <a:cs typeface="Gill Sans" charset="0"/>
              <a:sym typeface="Gill Sans" charset="0"/>
            </a:endParaRPr>
          </a:p>
        </p:txBody>
      </p:sp>
      <p:sp>
        <p:nvSpPr>
          <p:cNvPr id="131094" name="AutoShape 22"/>
          <p:cNvSpPr>
            <a:spLocks/>
          </p:cNvSpPr>
          <p:nvPr/>
        </p:nvSpPr>
        <p:spPr bwMode="auto">
          <a:xfrm>
            <a:off x="6618266" y="5270500"/>
            <a:ext cx="311150" cy="381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25400" tIns="25400" rIns="25400" bIns="25400" anchor="ctr"/>
          <a:lstStyle/>
          <a:p>
            <a:pPr marL="0" marR="0" lvl="0" indent="0" algn="ctr" defTabSz="412750" rtl="0" eaLnBrk="1" fontAlgn="base" latinLnBrk="0" hangingPunct="0">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FFFFFF"/>
                </a:solidFill>
                <a:effectLst/>
                <a:uLnTx/>
                <a:uFillTx/>
                <a:latin typeface="Aleo" panose="020F0502020204030203" pitchFamily="34" charset="0"/>
                <a:ea typeface="Aleo Regular" charset="0"/>
                <a:cs typeface="Aleo Regular" charset="0"/>
                <a:sym typeface="Aleo Regular" charset="0"/>
              </a:rPr>
              <a:t>6</a:t>
            </a:r>
            <a:endParaRPr kumimoji="0" lang="en-US" sz="2800" b="0" i="0" u="none" strike="noStrike" kern="1200" cap="none" spc="0" normalizeH="0" baseline="0" noProof="0" dirty="0">
              <a:ln>
                <a:noFill/>
              </a:ln>
              <a:solidFill>
                <a:srgbClr val="000000"/>
              </a:solidFill>
              <a:effectLst/>
              <a:uLnTx/>
              <a:uFillTx/>
              <a:latin typeface="Lato" panose="020F0502020204030203" pitchFamily="34" charset="0"/>
              <a:cs typeface="Gill Sans" charset="0"/>
              <a:sym typeface="Gill Sans" charset="0"/>
            </a:endParaRPr>
          </a:p>
        </p:txBody>
      </p:sp>
      <p:sp>
        <p:nvSpPr>
          <p:cNvPr id="131095" name="AutoShape 23"/>
          <p:cNvSpPr>
            <a:spLocks/>
          </p:cNvSpPr>
          <p:nvPr/>
        </p:nvSpPr>
        <p:spPr bwMode="auto">
          <a:xfrm>
            <a:off x="1957714" y="1851025"/>
            <a:ext cx="3536950" cy="965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25400" tIns="25400" rIns="25400" bIns="25400" anchor="ctr"/>
          <a:lstStyle/>
          <a:p>
            <a:pPr marL="0" marR="0" lvl="0" indent="0" algn="l" defTabSz="412750" rtl="0" eaLnBrk="1"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333333"/>
                </a:solidFill>
                <a:effectLst/>
                <a:uLnTx/>
                <a:uFillTx/>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Get to a secure level</a:t>
            </a:r>
            <a:br>
              <a:rPr kumimoji="0" lang="en-US" sz="1500" b="1" i="0" u="none" strike="noStrike" kern="1200" cap="none" spc="0" normalizeH="0" baseline="0" noProof="0">
                <a:ln>
                  <a:noFill/>
                </a:ln>
                <a:solidFill>
                  <a:srgbClr val="333333"/>
                </a:solidFill>
                <a:effectLst/>
                <a:uLnTx/>
                <a:uFillTx/>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br>
            <a:r>
              <a:rPr kumimoji="0" lang="en-US" sz="1500" b="0" i="0" u="none" strike="noStrike" kern="1200" cap="none" spc="0" normalizeH="0" baseline="0" noProof="0">
                <a:ln>
                  <a:noFill/>
                </a:ln>
                <a:solidFill>
                  <a:srgbClr val="333333"/>
                </a:solidFill>
                <a:effectLst/>
                <a:uLnTx/>
                <a:uFillTx/>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Run Secure Score, and orient</a:t>
            </a:r>
            <a:r>
              <a:rPr kumimoji="0" lang="en-US" sz="1500" b="0" i="0" u="none" strike="noStrike" kern="1200" cap="none" spc="0" normalizeH="0" noProof="0">
                <a:ln>
                  <a:noFill/>
                </a:ln>
                <a:solidFill>
                  <a:srgbClr val="333333"/>
                </a:solidFill>
                <a:effectLst/>
                <a:uLnTx/>
                <a:uFillTx/>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yourself</a:t>
            </a:r>
            <a:endParaRPr kumimoji="0" lang="en-US" sz="2800" b="0" i="0" u="none" strike="noStrike" kern="1200" cap="none" spc="0" normalizeH="0" baseline="0" noProof="0" dirty="0">
              <a:ln>
                <a:noFill/>
              </a:ln>
              <a:solidFill>
                <a:srgbClr val="333333"/>
              </a:solidFill>
              <a:effectLst/>
              <a:uLnTx/>
              <a:uFillTx/>
              <a:latin typeface="Lato" panose="020F0502020204030203" pitchFamily="34" charset="0"/>
              <a:cs typeface="Gill Sans" charset="0"/>
              <a:sym typeface="Gill Sans" charset="0"/>
            </a:endParaRPr>
          </a:p>
        </p:txBody>
      </p:sp>
      <p:sp>
        <p:nvSpPr>
          <p:cNvPr id="131096" name="AutoShape 24"/>
          <p:cNvSpPr>
            <a:spLocks/>
          </p:cNvSpPr>
          <p:nvPr/>
        </p:nvSpPr>
        <p:spPr bwMode="auto">
          <a:xfrm>
            <a:off x="1957713" y="3444875"/>
            <a:ext cx="3831771" cy="965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25400" tIns="25400" rIns="25400" bIns="25400" anchor="ctr"/>
          <a:lstStyle/>
          <a:p>
            <a:pPr marL="0" marR="0" lvl="0" indent="0" algn="l" defTabSz="412750" rtl="0" eaLnBrk="1"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333333"/>
                </a:solidFill>
                <a:effectLst/>
                <a:uLnTx/>
                <a:uFillTx/>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Create break-glass admin accounts</a:t>
            </a:r>
            <a:endParaRPr kumimoji="0" lang="en-US" sz="1800" b="1" i="0" u="none" strike="noStrike" kern="1200" cap="none" spc="0" normalizeH="0" baseline="0" noProof="0" dirty="0">
              <a:ln>
                <a:noFill/>
              </a:ln>
              <a:solidFill>
                <a:srgbClr val="333333"/>
              </a:solidFill>
              <a:effectLst/>
              <a:uLnTx/>
              <a:uFillTx/>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endParaRPr>
          </a:p>
          <a:p>
            <a:pPr lvl="0" defTabSz="412750" fontAlgn="base" hangingPunct="0">
              <a:spcBef>
                <a:spcPct val="0"/>
              </a:spcBef>
              <a:spcAft>
                <a:spcPct val="0"/>
              </a:spcAft>
              <a:defRPr/>
            </a:pPr>
            <a:r>
              <a:rPr kumimoji="0" lang="en-US" sz="1500" b="0" i="0" u="none" strike="noStrike" kern="1200" cap="none" spc="0" normalizeH="0" baseline="0" noProof="0">
                <a:ln>
                  <a:noFill/>
                </a:ln>
                <a:solidFill>
                  <a:srgbClr val="333333"/>
                </a:solidFill>
                <a:effectLst/>
                <a:uLnTx/>
                <a:uFillTx/>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Guidance can be found at</a:t>
            </a:r>
            <a:r>
              <a:rPr kumimoji="0" lang="en-US" sz="1500" b="0" i="0" u="none" strike="noStrike" kern="1200" cap="none" spc="0" normalizeH="0" noProof="0">
                <a:ln>
                  <a:noFill/>
                </a:ln>
                <a:solidFill>
                  <a:srgbClr val="333333"/>
                </a:solidFill>
                <a:effectLst/>
                <a:uLnTx/>
                <a:uFillTx/>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1200">
                <a:hlinkClick r:id="rId2"/>
              </a:rPr>
              <a:t>https://docs.microsoft.com/en-us/azure/active-directory/users-groups-roles/directory-emergency-access</a:t>
            </a:r>
            <a:endParaRPr kumimoji="0" lang="en-US" sz="2800" b="0" i="0" u="none" strike="noStrike" kern="1200" cap="none" spc="0" normalizeH="0" baseline="0" noProof="0" dirty="0">
              <a:ln>
                <a:noFill/>
              </a:ln>
              <a:solidFill>
                <a:srgbClr val="333333"/>
              </a:solidFill>
              <a:effectLst/>
              <a:uLnTx/>
              <a:uFillTx/>
              <a:latin typeface="Lato" panose="020F0502020204030203" pitchFamily="34" charset="0"/>
              <a:cs typeface="Gill Sans" charset="0"/>
              <a:sym typeface="Gill Sans" charset="0"/>
            </a:endParaRPr>
          </a:p>
        </p:txBody>
      </p:sp>
      <p:sp>
        <p:nvSpPr>
          <p:cNvPr id="131097" name="AutoShape 25"/>
          <p:cNvSpPr>
            <a:spLocks/>
          </p:cNvSpPr>
          <p:nvPr/>
        </p:nvSpPr>
        <p:spPr bwMode="auto">
          <a:xfrm>
            <a:off x="1957713" y="5013325"/>
            <a:ext cx="3725069" cy="965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25400" tIns="25400" rIns="25400" bIns="25400" anchor="ctr"/>
          <a:lstStyle/>
          <a:p>
            <a:pPr marL="0" marR="0" lvl="0" indent="0" algn="l" defTabSz="412750" rtl="0" eaLnBrk="1"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333333"/>
                </a:solidFill>
                <a:effectLst/>
                <a:uLnTx/>
                <a:uFillTx/>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Enable Conditional Access</a:t>
            </a:r>
            <a:br>
              <a:rPr kumimoji="0" lang="en-US" sz="1800" b="1" i="0" u="none" strike="noStrike" kern="1200" cap="none" spc="0" normalizeH="0" baseline="0" noProof="0">
                <a:ln>
                  <a:noFill/>
                </a:ln>
                <a:solidFill>
                  <a:srgbClr val="333333"/>
                </a:solidFill>
                <a:effectLst/>
                <a:uLnTx/>
                <a:uFillTx/>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br>
            <a:r>
              <a:rPr kumimoji="0" lang="en-US" sz="1500" b="0" i="0" u="none" strike="noStrike" kern="1200" cap="none" spc="0" normalizeH="0" baseline="0" noProof="0">
                <a:ln>
                  <a:noFill/>
                </a:ln>
                <a:solidFill>
                  <a:srgbClr val="333333"/>
                </a:solidFill>
                <a:effectLst/>
                <a:uLnTx/>
                <a:uFillTx/>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Requires AAD P1/P2 licensing</a:t>
            </a:r>
            <a:endParaRPr kumimoji="0" lang="en-US" sz="2800" b="0" i="0" u="none" strike="noStrike" kern="1200" cap="none" spc="0" normalizeH="0" baseline="0" noProof="0" dirty="0">
              <a:ln>
                <a:noFill/>
              </a:ln>
              <a:solidFill>
                <a:srgbClr val="333333"/>
              </a:solidFill>
              <a:effectLst/>
              <a:uLnTx/>
              <a:uFillTx/>
              <a:latin typeface="Lato" panose="020F0502020204030203" pitchFamily="34" charset="0"/>
              <a:cs typeface="Gill Sans" charset="0"/>
              <a:sym typeface="Gill Sans" charset="0"/>
            </a:endParaRPr>
          </a:p>
        </p:txBody>
      </p:sp>
      <p:sp>
        <p:nvSpPr>
          <p:cNvPr id="131098" name="AutoShape 26"/>
          <p:cNvSpPr>
            <a:spLocks/>
          </p:cNvSpPr>
          <p:nvPr/>
        </p:nvSpPr>
        <p:spPr bwMode="auto">
          <a:xfrm>
            <a:off x="7526315" y="1851025"/>
            <a:ext cx="4306889" cy="965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25400" tIns="25400" rIns="25400" bIns="25400" anchor="ctr"/>
          <a:lstStyle/>
          <a:p>
            <a:pPr marL="0" marR="0" lvl="0" indent="0" algn="l" defTabSz="412750" rtl="0" eaLnBrk="1"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333333"/>
                </a:solidFill>
                <a:effectLst/>
                <a:uLnTx/>
                <a:uFillTx/>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Store</a:t>
            </a:r>
            <a:r>
              <a:rPr kumimoji="0" lang="en-US" sz="1800" b="1" i="0" u="none" strike="noStrike" kern="1200" cap="none" spc="0" normalizeH="0" noProof="0" dirty="0">
                <a:ln>
                  <a:noFill/>
                </a:ln>
                <a:solidFill>
                  <a:srgbClr val="333333"/>
                </a:solidFill>
                <a:effectLst/>
                <a:uLnTx/>
                <a:uFillTx/>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your files in the cloud</a:t>
            </a:r>
            <a:br>
              <a:rPr kumimoji="0" lang="en-US" sz="1800" b="0" i="0" u="none" strike="noStrike" kern="1200" cap="none" spc="0" normalizeH="0" baseline="0" noProof="0" dirty="0">
                <a:ln>
                  <a:noFill/>
                </a:ln>
                <a:solidFill>
                  <a:srgbClr val="333333"/>
                </a:solidFill>
                <a:effectLst/>
                <a:uLnTx/>
                <a:uFillTx/>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br>
            <a:r>
              <a:rPr kumimoji="0" lang="en-US" sz="1500" b="0" i="0" u="none" strike="noStrike" kern="1200" cap="none" spc="0" normalizeH="0" baseline="0" noProof="0" dirty="0">
                <a:ln>
                  <a:noFill/>
                </a:ln>
                <a:solidFill>
                  <a:srgbClr val="333333"/>
                </a:solidFill>
                <a:effectLst/>
                <a:uLnTx/>
                <a:uFillTx/>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The </a:t>
            </a:r>
            <a:r>
              <a:rPr kumimoji="0" lang="en-US" sz="1500" b="0" i="0" u="none" strike="noStrike" kern="1200" cap="none" spc="0" normalizeH="0" baseline="0" noProof="0" dirty="0" err="1">
                <a:ln>
                  <a:noFill/>
                </a:ln>
                <a:solidFill>
                  <a:srgbClr val="333333"/>
                </a:solidFill>
                <a:effectLst/>
                <a:uLnTx/>
                <a:uFillTx/>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clou</a:t>
            </a:r>
            <a:r>
              <a:rPr lang="en-US" sz="1500" dirty="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d is your backup.</a:t>
            </a:r>
            <a:endParaRPr kumimoji="0" lang="en-US" sz="2800" b="0" i="0" u="none" strike="noStrike" kern="1200" cap="none" spc="0" normalizeH="0" baseline="0" noProof="0" dirty="0">
              <a:ln>
                <a:noFill/>
              </a:ln>
              <a:solidFill>
                <a:srgbClr val="333333"/>
              </a:solidFill>
              <a:effectLst/>
              <a:uLnTx/>
              <a:uFillTx/>
              <a:latin typeface="Lato" panose="020F0502020204030203" pitchFamily="34" charset="0"/>
              <a:cs typeface="Gill Sans" charset="0"/>
              <a:sym typeface="Gill Sans" charset="0"/>
            </a:endParaRPr>
          </a:p>
        </p:txBody>
      </p:sp>
      <p:sp>
        <p:nvSpPr>
          <p:cNvPr id="131099" name="AutoShape 27"/>
          <p:cNvSpPr>
            <a:spLocks/>
          </p:cNvSpPr>
          <p:nvPr/>
        </p:nvSpPr>
        <p:spPr bwMode="auto">
          <a:xfrm>
            <a:off x="7526316" y="3442494"/>
            <a:ext cx="4470572" cy="965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25400" tIns="25400" rIns="25400" bIns="25400" anchor="ctr"/>
          <a:lstStyle/>
          <a:p>
            <a:pPr marL="0" marR="0" lvl="0" indent="0" algn="l" defTabSz="412750" rtl="0" eaLnBrk="1"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333333"/>
                </a:solidFill>
                <a:effectLst/>
                <a:uLnTx/>
                <a:uFillTx/>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Explain file sharing options to your users</a:t>
            </a:r>
            <a:br>
              <a:rPr kumimoji="0" lang="en-US" sz="1800" b="1" i="0" u="none" strike="noStrike" kern="1200" cap="none" spc="0" normalizeH="0" baseline="0" noProof="0" dirty="0">
                <a:ln>
                  <a:noFill/>
                </a:ln>
                <a:solidFill>
                  <a:srgbClr val="333333"/>
                </a:solidFill>
                <a:effectLst/>
                <a:uLnTx/>
                <a:uFillTx/>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br>
            <a:r>
              <a:rPr kumimoji="0" lang="en-US" sz="1500" b="0" i="0" u="none" strike="noStrike" kern="1200" cap="none" spc="0" normalizeH="0" baseline="0" noProof="0" dirty="0">
                <a:ln>
                  <a:noFill/>
                </a:ln>
                <a:solidFill>
                  <a:srgbClr val="333333"/>
                </a:solidFill>
                <a:effectLst/>
                <a:uLnTx/>
                <a:uFillTx/>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There are so many options. Make sure you setup the right defaults for your </a:t>
            </a:r>
            <a:r>
              <a:rPr kumimoji="0" lang="en-US" sz="1500" b="0" i="0" u="none" strike="noStrike" kern="1200" cap="none" spc="0" normalizeH="0" baseline="0" noProof="0" dirty="0" err="1">
                <a:ln>
                  <a:noFill/>
                </a:ln>
                <a:solidFill>
                  <a:srgbClr val="333333"/>
                </a:solidFill>
                <a:effectLst/>
                <a:uLnTx/>
                <a:uFillTx/>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organisation</a:t>
            </a:r>
            <a:r>
              <a:rPr kumimoji="0" lang="en-US" sz="1500" b="0" i="0" u="none" strike="noStrike" kern="1200" cap="none" spc="0" normalizeH="0" baseline="0" noProof="0" dirty="0">
                <a:ln>
                  <a:noFill/>
                </a:ln>
                <a:solidFill>
                  <a:srgbClr val="333333"/>
                </a:solidFill>
                <a:effectLst/>
                <a:uLnTx/>
                <a:uFillTx/>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too.</a:t>
            </a:r>
            <a:endParaRPr kumimoji="0" lang="en-US" sz="2800" b="0" i="0" u="none" strike="noStrike" kern="1200" cap="none" spc="0" normalizeH="0" baseline="0" noProof="0" dirty="0">
              <a:ln>
                <a:noFill/>
              </a:ln>
              <a:solidFill>
                <a:srgbClr val="333333"/>
              </a:solidFill>
              <a:effectLst/>
              <a:uLnTx/>
              <a:uFillTx/>
              <a:latin typeface="Lato" panose="020F0502020204030203" pitchFamily="34" charset="0"/>
              <a:cs typeface="Gill Sans" charset="0"/>
              <a:sym typeface="Gill Sans" charset="0"/>
            </a:endParaRPr>
          </a:p>
        </p:txBody>
      </p:sp>
      <p:sp>
        <p:nvSpPr>
          <p:cNvPr id="131100" name="AutoShape 28"/>
          <p:cNvSpPr>
            <a:spLocks/>
          </p:cNvSpPr>
          <p:nvPr/>
        </p:nvSpPr>
        <p:spPr bwMode="auto">
          <a:xfrm>
            <a:off x="7532666" y="5127625"/>
            <a:ext cx="4387850" cy="736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25400" tIns="25400" rIns="25400" bIns="25400" anchor="ctr"/>
          <a:lstStyle/>
          <a:p>
            <a:pPr marL="0" marR="0" lvl="0" indent="0" algn="l" defTabSz="412750" rtl="0" eaLnBrk="1"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333333"/>
                </a:solidFill>
                <a:effectLst/>
                <a:uLnTx/>
                <a:uFillTx/>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Enable MFA</a:t>
            </a:r>
            <a:br>
              <a:rPr kumimoji="0" lang="en-US" sz="1800" b="1" i="0" u="none" strike="noStrike" kern="1200" cap="none" spc="0" normalizeH="0" baseline="0" noProof="0" dirty="0">
                <a:ln>
                  <a:noFill/>
                </a:ln>
                <a:solidFill>
                  <a:srgbClr val="333333"/>
                </a:solidFill>
                <a:effectLst/>
                <a:uLnTx/>
                <a:uFillTx/>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br>
            <a:r>
              <a:rPr kumimoji="0" lang="en-US" sz="1500" b="0" i="0" u="none" strike="noStrike" kern="1200" cap="none" spc="0" normalizeH="0" baseline="0" noProof="0" dirty="0">
                <a:ln>
                  <a:noFill/>
                </a:ln>
                <a:solidFill>
                  <a:srgbClr val="333333"/>
                </a:solidFill>
                <a:effectLst/>
                <a:uLnTx/>
                <a:uFillTx/>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99% of phishing</a:t>
            </a:r>
            <a:r>
              <a:rPr kumimoji="0" lang="en-US" sz="1500" b="0" i="0" u="none" strike="noStrike" kern="1200" cap="none" spc="0" normalizeH="0" noProof="0" dirty="0">
                <a:ln>
                  <a:noFill/>
                </a:ln>
                <a:solidFill>
                  <a:srgbClr val="333333"/>
                </a:solidFill>
                <a:effectLst/>
                <a:uLnTx/>
                <a:uFillTx/>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attacks are </a:t>
            </a:r>
            <a:r>
              <a:rPr kumimoji="0" lang="en-US" sz="1500" b="0" i="0" u="none" strike="noStrike" kern="1200" cap="none" spc="0" normalizeH="0" noProof="0" dirty="0" err="1">
                <a:ln>
                  <a:noFill/>
                </a:ln>
                <a:solidFill>
                  <a:srgbClr val="333333"/>
                </a:solidFill>
                <a:effectLst/>
                <a:uLnTx/>
                <a:uFillTx/>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unsuccesful</a:t>
            </a:r>
            <a:r>
              <a:rPr kumimoji="0" lang="en-US" sz="1500" b="0" i="0" u="none" strike="noStrike" kern="1200" cap="none" spc="0" normalizeH="0" noProof="0" dirty="0">
                <a:ln>
                  <a:noFill/>
                </a:ln>
                <a:solidFill>
                  <a:srgbClr val="333333"/>
                </a:solidFill>
                <a:effectLst/>
                <a:uLnTx/>
                <a:uFillTx/>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with MFA enabled.</a:t>
            </a:r>
            <a:endParaRPr kumimoji="0" lang="en-US" sz="2800" b="0" i="0" u="none" strike="noStrike" kern="1200" cap="none" spc="0" normalizeH="0" baseline="0" noProof="0" dirty="0">
              <a:ln>
                <a:noFill/>
              </a:ln>
              <a:solidFill>
                <a:srgbClr val="333333"/>
              </a:solidFill>
              <a:effectLst/>
              <a:uLnTx/>
              <a:uFillTx/>
              <a:latin typeface="Lato" panose="020F0502020204030203" pitchFamily="34" charset="0"/>
              <a:cs typeface="Gill Sans" charset="0"/>
              <a:sym typeface="Gill Sans" charset="0"/>
            </a:endParaRPr>
          </a:p>
        </p:txBody>
      </p:sp>
      <p:sp>
        <p:nvSpPr>
          <p:cNvPr id="131102" name="AutoShape 30"/>
          <p:cNvSpPr>
            <a:spLocks/>
          </p:cNvSpPr>
          <p:nvPr/>
        </p:nvSpPr>
        <p:spPr bwMode="auto">
          <a:xfrm>
            <a:off x="873452" y="2000250"/>
            <a:ext cx="599282" cy="6913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chemeClr val="accent4"/>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marL="0" marR="0" lvl="0" indent="0" algn="ctr" defTabSz="292100" rtl="0" eaLnBrk="1"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Lato" panose="020F0502020204030203" pitchFamily="34" charset="0"/>
              <a:sym typeface="Gill Sans" charset="0"/>
            </a:endParaRPr>
          </a:p>
        </p:txBody>
      </p:sp>
      <p:sp>
        <p:nvSpPr>
          <p:cNvPr id="131103" name="AutoShape 31"/>
          <p:cNvSpPr>
            <a:spLocks/>
          </p:cNvSpPr>
          <p:nvPr/>
        </p:nvSpPr>
        <p:spPr bwMode="auto">
          <a:xfrm>
            <a:off x="1017914" y="2149475"/>
            <a:ext cx="311150" cy="381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25400" tIns="25400" rIns="25400" bIns="25400" anchor="ctr"/>
          <a:lstStyle/>
          <a:p>
            <a:pPr marL="0" marR="0" lvl="0" indent="0" algn="ctr" defTabSz="412750" rtl="0" eaLnBrk="1" fontAlgn="base" latinLnBrk="0" hangingPunct="0">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FFFFFF"/>
                </a:solidFill>
                <a:effectLst/>
                <a:uLnTx/>
                <a:uFillTx/>
                <a:latin typeface="Aleo" panose="020F0502020204030203" pitchFamily="34" charset="0"/>
                <a:ea typeface="Aleo Regular" charset="0"/>
                <a:cs typeface="Aleo Regular" charset="0"/>
                <a:sym typeface="Aleo Regular" charset="0"/>
              </a:rPr>
              <a:t>1</a:t>
            </a:r>
            <a:endParaRPr kumimoji="0" lang="en-US" sz="2800" b="0" i="0" u="none" strike="noStrike" kern="1200" cap="none" spc="0" normalizeH="0" baseline="0" noProof="0" dirty="0">
              <a:ln>
                <a:noFill/>
              </a:ln>
              <a:solidFill>
                <a:srgbClr val="000000"/>
              </a:solidFill>
              <a:effectLst/>
              <a:uLnTx/>
              <a:uFillTx/>
              <a:latin typeface="Lato" panose="020F0502020204030203" pitchFamily="34" charset="0"/>
              <a:cs typeface="Gill Sans" charset="0"/>
              <a:sym typeface="Gill Sans" charset="0"/>
            </a:endParaRPr>
          </a:p>
        </p:txBody>
      </p:sp>
      <p:sp>
        <p:nvSpPr>
          <p:cNvPr id="2" name="Title 1"/>
          <p:cNvSpPr>
            <a:spLocks noGrp="1"/>
          </p:cNvSpPr>
          <p:nvPr>
            <p:ph type="title"/>
          </p:nvPr>
        </p:nvSpPr>
        <p:spPr>
          <a:xfrm>
            <a:off x="659396" y="437074"/>
            <a:ext cx="9485610" cy="800219"/>
          </a:xfrm>
        </p:spPr>
        <p:txBody>
          <a:bodyPr/>
          <a:lstStyle/>
          <a:p>
            <a:r>
              <a:rPr lang="en-US">
                <a:latin typeface="Calibri Light" panose="020F0302020204030204" pitchFamily="34" charset="0"/>
                <a:ea typeface="Aleo Regular" charset="0"/>
                <a:cs typeface="Calibri Light" panose="020F0302020204030204" pitchFamily="34" charset="0"/>
                <a:sym typeface="Aleo Regular" charset="0"/>
              </a:rPr>
              <a:t>Survival guide for security and the cloud</a:t>
            </a:r>
            <a:endParaRPr lang="en-US"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763400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1082"/>
                                        </p:tgtEl>
                                        <p:attrNameLst>
                                          <p:attrName>style.visibility</p:attrName>
                                        </p:attrNameLst>
                                      </p:cBhvr>
                                      <p:to>
                                        <p:strVal val="visible"/>
                                      </p:to>
                                    </p:set>
                                    <p:animEffect transition="in" filter="fade">
                                      <p:cBhvr>
                                        <p:cTn id="7" dur="500"/>
                                        <p:tgtEl>
                                          <p:spTgt spid="13108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1101"/>
                                        </p:tgtEl>
                                        <p:attrNameLst>
                                          <p:attrName>style.visibility</p:attrName>
                                        </p:attrNameLst>
                                      </p:cBhvr>
                                      <p:to>
                                        <p:strVal val="visible"/>
                                      </p:to>
                                    </p:set>
                                    <p:animEffect transition="in" filter="fade">
                                      <p:cBhvr>
                                        <p:cTn id="10" dur="500"/>
                                        <p:tgtEl>
                                          <p:spTgt spid="13110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1095"/>
                                        </p:tgtEl>
                                        <p:attrNameLst>
                                          <p:attrName>style.visibility</p:attrName>
                                        </p:attrNameLst>
                                      </p:cBhvr>
                                      <p:to>
                                        <p:strVal val="visible"/>
                                      </p:to>
                                    </p:set>
                                    <p:animEffect transition="in" filter="fade">
                                      <p:cBhvr>
                                        <p:cTn id="13" dur="500"/>
                                        <p:tgtEl>
                                          <p:spTgt spid="13109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1102"/>
                                        </p:tgtEl>
                                        <p:attrNameLst>
                                          <p:attrName>style.visibility</p:attrName>
                                        </p:attrNameLst>
                                      </p:cBhvr>
                                      <p:to>
                                        <p:strVal val="visible"/>
                                      </p:to>
                                    </p:set>
                                    <p:animEffect transition="in" filter="fade">
                                      <p:cBhvr>
                                        <p:cTn id="16" dur="500"/>
                                        <p:tgtEl>
                                          <p:spTgt spid="13110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1103"/>
                                        </p:tgtEl>
                                        <p:attrNameLst>
                                          <p:attrName>style.visibility</p:attrName>
                                        </p:attrNameLst>
                                      </p:cBhvr>
                                      <p:to>
                                        <p:strVal val="visible"/>
                                      </p:to>
                                    </p:set>
                                    <p:animEffect transition="in" filter="fade">
                                      <p:cBhvr>
                                        <p:cTn id="19" dur="500"/>
                                        <p:tgtEl>
                                          <p:spTgt spid="13110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31086"/>
                                        </p:tgtEl>
                                        <p:attrNameLst>
                                          <p:attrName>style.visibility</p:attrName>
                                        </p:attrNameLst>
                                      </p:cBhvr>
                                      <p:to>
                                        <p:strVal val="visible"/>
                                      </p:to>
                                    </p:set>
                                    <p:animEffect transition="in" filter="fade">
                                      <p:cBhvr>
                                        <p:cTn id="24" dur="500"/>
                                        <p:tgtEl>
                                          <p:spTgt spid="13108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1087"/>
                                        </p:tgtEl>
                                        <p:attrNameLst>
                                          <p:attrName>style.visibility</p:attrName>
                                        </p:attrNameLst>
                                      </p:cBhvr>
                                      <p:to>
                                        <p:strVal val="visible"/>
                                      </p:to>
                                    </p:set>
                                    <p:animEffect transition="in" filter="fade">
                                      <p:cBhvr>
                                        <p:cTn id="27" dur="500"/>
                                        <p:tgtEl>
                                          <p:spTgt spid="13108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1088"/>
                                        </p:tgtEl>
                                        <p:attrNameLst>
                                          <p:attrName>style.visibility</p:attrName>
                                        </p:attrNameLst>
                                      </p:cBhvr>
                                      <p:to>
                                        <p:strVal val="visible"/>
                                      </p:to>
                                    </p:set>
                                    <p:animEffect transition="in" filter="fade">
                                      <p:cBhvr>
                                        <p:cTn id="30" dur="500"/>
                                        <p:tgtEl>
                                          <p:spTgt spid="13108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1090"/>
                                        </p:tgtEl>
                                        <p:attrNameLst>
                                          <p:attrName>style.visibility</p:attrName>
                                        </p:attrNameLst>
                                      </p:cBhvr>
                                      <p:to>
                                        <p:strVal val="visible"/>
                                      </p:to>
                                    </p:set>
                                    <p:animEffect transition="in" filter="fade">
                                      <p:cBhvr>
                                        <p:cTn id="33" dur="500"/>
                                        <p:tgtEl>
                                          <p:spTgt spid="13109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1096"/>
                                        </p:tgtEl>
                                        <p:attrNameLst>
                                          <p:attrName>style.visibility</p:attrName>
                                        </p:attrNameLst>
                                      </p:cBhvr>
                                      <p:to>
                                        <p:strVal val="visible"/>
                                      </p:to>
                                    </p:set>
                                    <p:animEffect transition="in" filter="fade">
                                      <p:cBhvr>
                                        <p:cTn id="36" dur="500"/>
                                        <p:tgtEl>
                                          <p:spTgt spid="13109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31083"/>
                                        </p:tgtEl>
                                        <p:attrNameLst>
                                          <p:attrName>style.visibility</p:attrName>
                                        </p:attrNameLst>
                                      </p:cBhvr>
                                      <p:to>
                                        <p:strVal val="visible"/>
                                      </p:to>
                                    </p:set>
                                    <p:animEffect transition="in" filter="fade">
                                      <p:cBhvr>
                                        <p:cTn id="41" dur="500"/>
                                        <p:tgtEl>
                                          <p:spTgt spid="13108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1084"/>
                                        </p:tgtEl>
                                        <p:attrNameLst>
                                          <p:attrName>style.visibility</p:attrName>
                                        </p:attrNameLst>
                                      </p:cBhvr>
                                      <p:to>
                                        <p:strVal val="visible"/>
                                      </p:to>
                                    </p:set>
                                    <p:animEffect transition="in" filter="fade">
                                      <p:cBhvr>
                                        <p:cTn id="44" dur="500"/>
                                        <p:tgtEl>
                                          <p:spTgt spid="13108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31085"/>
                                        </p:tgtEl>
                                        <p:attrNameLst>
                                          <p:attrName>style.visibility</p:attrName>
                                        </p:attrNameLst>
                                      </p:cBhvr>
                                      <p:to>
                                        <p:strVal val="visible"/>
                                      </p:to>
                                    </p:set>
                                    <p:animEffect transition="in" filter="fade">
                                      <p:cBhvr>
                                        <p:cTn id="47" dur="500"/>
                                        <p:tgtEl>
                                          <p:spTgt spid="13108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1091"/>
                                        </p:tgtEl>
                                        <p:attrNameLst>
                                          <p:attrName>style.visibility</p:attrName>
                                        </p:attrNameLst>
                                      </p:cBhvr>
                                      <p:to>
                                        <p:strVal val="visible"/>
                                      </p:to>
                                    </p:set>
                                    <p:animEffect transition="in" filter="fade">
                                      <p:cBhvr>
                                        <p:cTn id="50" dur="500"/>
                                        <p:tgtEl>
                                          <p:spTgt spid="13109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31097"/>
                                        </p:tgtEl>
                                        <p:attrNameLst>
                                          <p:attrName>style.visibility</p:attrName>
                                        </p:attrNameLst>
                                      </p:cBhvr>
                                      <p:to>
                                        <p:strVal val="visible"/>
                                      </p:to>
                                    </p:set>
                                    <p:animEffect transition="in" filter="fade">
                                      <p:cBhvr>
                                        <p:cTn id="53" dur="500"/>
                                        <p:tgtEl>
                                          <p:spTgt spid="13109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31073"/>
                                        </p:tgtEl>
                                        <p:attrNameLst>
                                          <p:attrName>style.visibility</p:attrName>
                                        </p:attrNameLst>
                                      </p:cBhvr>
                                      <p:to>
                                        <p:strVal val="visible"/>
                                      </p:to>
                                    </p:set>
                                    <p:animEffect transition="in" filter="fade">
                                      <p:cBhvr>
                                        <p:cTn id="58" dur="500"/>
                                        <p:tgtEl>
                                          <p:spTgt spid="13107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31080"/>
                                        </p:tgtEl>
                                        <p:attrNameLst>
                                          <p:attrName>style.visibility</p:attrName>
                                        </p:attrNameLst>
                                      </p:cBhvr>
                                      <p:to>
                                        <p:strVal val="visible"/>
                                      </p:to>
                                    </p:set>
                                    <p:animEffect transition="in" filter="fade">
                                      <p:cBhvr>
                                        <p:cTn id="61" dur="500"/>
                                        <p:tgtEl>
                                          <p:spTgt spid="13108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1081"/>
                                        </p:tgtEl>
                                        <p:attrNameLst>
                                          <p:attrName>style.visibility</p:attrName>
                                        </p:attrNameLst>
                                      </p:cBhvr>
                                      <p:to>
                                        <p:strVal val="visible"/>
                                      </p:to>
                                    </p:set>
                                    <p:animEffect transition="in" filter="fade">
                                      <p:cBhvr>
                                        <p:cTn id="64" dur="500"/>
                                        <p:tgtEl>
                                          <p:spTgt spid="13108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31092"/>
                                        </p:tgtEl>
                                        <p:attrNameLst>
                                          <p:attrName>style.visibility</p:attrName>
                                        </p:attrNameLst>
                                      </p:cBhvr>
                                      <p:to>
                                        <p:strVal val="visible"/>
                                      </p:to>
                                    </p:set>
                                    <p:animEffect transition="in" filter="fade">
                                      <p:cBhvr>
                                        <p:cTn id="67" dur="500"/>
                                        <p:tgtEl>
                                          <p:spTgt spid="13109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31098"/>
                                        </p:tgtEl>
                                        <p:attrNameLst>
                                          <p:attrName>style.visibility</p:attrName>
                                        </p:attrNameLst>
                                      </p:cBhvr>
                                      <p:to>
                                        <p:strVal val="visible"/>
                                      </p:to>
                                    </p:set>
                                    <p:animEffect transition="in" filter="fade">
                                      <p:cBhvr>
                                        <p:cTn id="70" dur="500"/>
                                        <p:tgtEl>
                                          <p:spTgt spid="13109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31077"/>
                                        </p:tgtEl>
                                        <p:attrNameLst>
                                          <p:attrName>style.visibility</p:attrName>
                                        </p:attrNameLst>
                                      </p:cBhvr>
                                      <p:to>
                                        <p:strVal val="visible"/>
                                      </p:to>
                                    </p:set>
                                    <p:animEffect transition="in" filter="fade">
                                      <p:cBhvr>
                                        <p:cTn id="75" dur="500"/>
                                        <p:tgtEl>
                                          <p:spTgt spid="13107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31078"/>
                                        </p:tgtEl>
                                        <p:attrNameLst>
                                          <p:attrName>style.visibility</p:attrName>
                                        </p:attrNameLst>
                                      </p:cBhvr>
                                      <p:to>
                                        <p:strVal val="visible"/>
                                      </p:to>
                                    </p:set>
                                    <p:animEffect transition="in" filter="fade">
                                      <p:cBhvr>
                                        <p:cTn id="78" dur="500"/>
                                        <p:tgtEl>
                                          <p:spTgt spid="13107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31079"/>
                                        </p:tgtEl>
                                        <p:attrNameLst>
                                          <p:attrName>style.visibility</p:attrName>
                                        </p:attrNameLst>
                                      </p:cBhvr>
                                      <p:to>
                                        <p:strVal val="visible"/>
                                      </p:to>
                                    </p:set>
                                    <p:animEffect transition="in" filter="fade">
                                      <p:cBhvr>
                                        <p:cTn id="81" dur="500"/>
                                        <p:tgtEl>
                                          <p:spTgt spid="13107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31093"/>
                                        </p:tgtEl>
                                        <p:attrNameLst>
                                          <p:attrName>style.visibility</p:attrName>
                                        </p:attrNameLst>
                                      </p:cBhvr>
                                      <p:to>
                                        <p:strVal val="visible"/>
                                      </p:to>
                                    </p:set>
                                    <p:animEffect transition="in" filter="fade">
                                      <p:cBhvr>
                                        <p:cTn id="84" dur="500"/>
                                        <p:tgtEl>
                                          <p:spTgt spid="131093"/>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31099"/>
                                        </p:tgtEl>
                                        <p:attrNameLst>
                                          <p:attrName>style.visibility</p:attrName>
                                        </p:attrNameLst>
                                      </p:cBhvr>
                                      <p:to>
                                        <p:strVal val="visible"/>
                                      </p:to>
                                    </p:set>
                                    <p:animEffect transition="in" filter="fade">
                                      <p:cBhvr>
                                        <p:cTn id="87" dur="500"/>
                                        <p:tgtEl>
                                          <p:spTgt spid="131099"/>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131074"/>
                                        </p:tgtEl>
                                        <p:attrNameLst>
                                          <p:attrName>style.visibility</p:attrName>
                                        </p:attrNameLst>
                                      </p:cBhvr>
                                      <p:to>
                                        <p:strVal val="visible"/>
                                      </p:to>
                                    </p:set>
                                    <p:animEffect transition="in" filter="fade">
                                      <p:cBhvr>
                                        <p:cTn id="92" dur="500"/>
                                        <p:tgtEl>
                                          <p:spTgt spid="131074"/>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31075"/>
                                        </p:tgtEl>
                                        <p:attrNameLst>
                                          <p:attrName>style.visibility</p:attrName>
                                        </p:attrNameLst>
                                      </p:cBhvr>
                                      <p:to>
                                        <p:strVal val="visible"/>
                                      </p:to>
                                    </p:set>
                                    <p:animEffect transition="in" filter="fade">
                                      <p:cBhvr>
                                        <p:cTn id="95" dur="500"/>
                                        <p:tgtEl>
                                          <p:spTgt spid="131075"/>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31076"/>
                                        </p:tgtEl>
                                        <p:attrNameLst>
                                          <p:attrName>style.visibility</p:attrName>
                                        </p:attrNameLst>
                                      </p:cBhvr>
                                      <p:to>
                                        <p:strVal val="visible"/>
                                      </p:to>
                                    </p:set>
                                    <p:animEffect transition="in" filter="fade">
                                      <p:cBhvr>
                                        <p:cTn id="98" dur="500"/>
                                        <p:tgtEl>
                                          <p:spTgt spid="131076"/>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31094"/>
                                        </p:tgtEl>
                                        <p:attrNameLst>
                                          <p:attrName>style.visibility</p:attrName>
                                        </p:attrNameLst>
                                      </p:cBhvr>
                                      <p:to>
                                        <p:strVal val="visible"/>
                                      </p:to>
                                    </p:set>
                                    <p:animEffect transition="in" filter="fade">
                                      <p:cBhvr>
                                        <p:cTn id="101" dur="500"/>
                                        <p:tgtEl>
                                          <p:spTgt spid="131094"/>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31100"/>
                                        </p:tgtEl>
                                        <p:attrNameLst>
                                          <p:attrName>style.visibility</p:attrName>
                                        </p:attrNameLst>
                                      </p:cBhvr>
                                      <p:to>
                                        <p:strVal val="visible"/>
                                      </p:to>
                                    </p:set>
                                    <p:animEffect transition="in" filter="fade">
                                      <p:cBhvr>
                                        <p:cTn id="104" dur="500"/>
                                        <p:tgtEl>
                                          <p:spTgt spid="131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3" grpId="0" animBg="1"/>
      <p:bldP spid="131074" grpId="0" animBg="1"/>
      <p:bldP spid="131075" grpId="0" animBg="1"/>
      <p:bldP spid="131077" grpId="0" animBg="1"/>
      <p:bldP spid="131078" grpId="0" animBg="1"/>
      <p:bldP spid="131080" grpId="0" animBg="1"/>
      <p:bldP spid="131082" grpId="0" animBg="1"/>
      <p:bldP spid="131083" grpId="0" animBg="1"/>
      <p:bldP spid="131084" grpId="0" animBg="1"/>
      <p:bldP spid="131086" grpId="0" animBg="1"/>
      <p:bldP spid="131087" grpId="0" animBg="1"/>
      <p:bldP spid="131101" grpId="0" animBg="1"/>
      <p:bldP spid="131076" grpId="0" animBg="1"/>
      <p:bldP spid="131079" grpId="0" animBg="1"/>
      <p:bldP spid="131081" grpId="0" animBg="1"/>
      <p:bldP spid="131085" grpId="0" animBg="1"/>
      <p:bldP spid="131088" grpId="0" animBg="1"/>
      <p:bldP spid="131090" grpId="0"/>
      <p:bldP spid="131091" grpId="0"/>
      <p:bldP spid="131092" grpId="0"/>
      <p:bldP spid="131093" grpId="0"/>
      <p:bldP spid="131094" grpId="0"/>
      <p:bldP spid="131095" grpId="0"/>
      <p:bldP spid="131096" grpId="0"/>
      <p:bldP spid="131097" grpId="0"/>
      <p:bldP spid="131098" grpId="0"/>
      <p:bldP spid="131099" grpId="0"/>
      <p:bldP spid="131100" grpId="0"/>
      <p:bldP spid="131102" grpId="0" animBg="1"/>
      <p:bldP spid="13110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13" name="Picture 12" descr="A sign lit up at night&#10;&#10;Description automatically generated">
            <a:extLst>
              <a:ext uri="{FF2B5EF4-FFF2-40B4-BE49-F238E27FC236}">
                <a16:creationId xmlns:a16="http://schemas.microsoft.com/office/drawing/2014/main" id="{67976CF7-DA28-4196-9BE8-57773B3D9073}"/>
              </a:ext>
            </a:extLst>
          </p:cNvPr>
          <p:cNvPicPr>
            <a:picLocks noChangeAspect="1"/>
          </p:cNvPicPr>
          <p:nvPr/>
        </p:nvPicPr>
        <p:blipFill rotWithShape="1">
          <a:blip r:embed="rId2">
            <a:extLst>
              <a:ext uri="{28A0092B-C50C-407E-A947-70E740481C1C}">
                <a14:useLocalDpi xmlns:a14="http://schemas.microsoft.com/office/drawing/2010/main" val="0"/>
              </a:ext>
            </a:extLst>
          </a:blip>
          <a:srcRect b="15625"/>
          <a:stretch/>
        </p:blipFill>
        <p:spPr>
          <a:xfrm>
            <a:off x="60960" y="0"/>
            <a:ext cx="12192000" cy="6858000"/>
          </a:xfrm>
          <a:prstGeom prst="rect">
            <a:avLst/>
          </a:prstGeom>
        </p:spPr>
      </p:pic>
      <p:pic>
        <p:nvPicPr>
          <p:cNvPr id="9" name="Picture 8">
            <a:extLst>
              <a:ext uri="{FF2B5EF4-FFF2-40B4-BE49-F238E27FC236}">
                <a16:creationId xmlns:a16="http://schemas.microsoft.com/office/drawing/2014/main" id="{DA509CB2-E954-4080-82C6-EE1847263B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6082" y="2092081"/>
            <a:ext cx="1515717" cy="1515717"/>
          </a:xfrm>
          <a:prstGeom prst="rect">
            <a:avLst/>
          </a:prstGeom>
        </p:spPr>
      </p:pic>
      <p:sp>
        <p:nvSpPr>
          <p:cNvPr id="11" name="Rectangle 10">
            <a:extLst>
              <a:ext uri="{FF2B5EF4-FFF2-40B4-BE49-F238E27FC236}">
                <a16:creationId xmlns:a16="http://schemas.microsoft.com/office/drawing/2014/main" id="{BE19FB81-AF56-4595-828D-C278A4317217}"/>
              </a:ext>
            </a:extLst>
          </p:cNvPr>
          <p:cNvSpPr/>
          <p:nvPr/>
        </p:nvSpPr>
        <p:spPr>
          <a:xfrm>
            <a:off x="10300297" y="321841"/>
            <a:ext cx="1271502"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rPr>
              <a:t>#SPSBE</a:t>
            </a:r>
          </a:p>
        </p:txBody>
      </p:sp>
      <p:sp>
        <p:nvSpPr>
          <p:cNvPr id="2" name="Title 1">
            <a:extLst>
              <a:ext uri="{FF2B5EF4-FFF2-40B4-BE49-F238E27FC236}">
                <a16:creationId xmlns:a16="http://schemas.microsoft.com/office/drawing/2014/main" id="{6A6119F1-8926-4CE5-A75B-E65D052FA45C}"/>
              </a:ext>
            </a:extLst>
          </p:cNvPr>
          <p:cNvSpPr>
            <a:spLocks noGrp="1"/>
          </p:cNvSpPr>
          <p:nvPr>
            <p:ph type="title"/>
          </p:nvPr>
        </p:nvSpPr>
        <p:spPr>
          <a:xfrm>
            <a:off x="5166360" y="2209800"/>
            <a:ext cx="4565650" cy="733425"/>
          </a:xfrm>
        </p:spPr>
        <p:txBody>
          <a:bodyPr anchor="ctr">
            <a:normAutofit fontScale="90000"/>
          </a:bodyPr>
          <a:lstStyle/>
          <a:p>
            <a:pPr algn="r"/>
            <a:r>
              <a:rPr lang="en-US" dirty="0"/>
              <a:t>http://spsbe.be</a:t>
            </a:r>
          </a:p>
        </p:txBody>
      </p:sp>
      <p:sp>
        <p:nvSpPr>
          <p:cNvPr id="5" name="Text Placeholder 4">
            <a:extLst>
              <a:ext uri="{FF2B5EF4-FFF2-40B4-BE49-F238E27FC236}">
                <a16:creationId xmlns:a16="http://schemas.microsoft.com/office/drawing/2014/main" id="{9BFE95CF-9998-4C7E-8970-62C4BAE6D390}"/>
              </a:ext>
            </a:extLst>
          </p:cNvPr>
          <p:cNvSpPr>
            <a:spLocks noGrp="1"/>
          </p:cNvSpPr>
          <p:nvPr>
            <p:ph type="body" idx="1"/>
          </p:nvPr>
        </p:nvSpPr>
        <p:spPr>
          <a:xfrm>
            <a:off x="6210300" y="2970213"/>
            <a:ext cx="3521710" cy="558799"/>
          </a:xfrm>
        </p:spPr>
        <p:txBody>
          <a:bodyPr anchor="ctr"/>
          <a:lstStyle/>
          <a:p>
            <a:pPr algn="r"/>
            <a:r>
              <a:rPr lang="en-US" dirty="0"/>
              <a:t>Please rate this session!</a:t>
            </a:r>
          </a:p>
        </p:txBody>
      </p:sp>
      <p:pic>
        <p:nvPicPr>
          <p:cNvPr id="7" name="Graphic 6">
            <a:extLst>
              <a:ext uri="{FF2B5EF4-FFF2-40B4-BE49-F238E27FC236}">
                <a16:creationId xmlns:a16="http://schemas.microsoft.com/office/drawing/2014/main" id="{634A8049-D383-4CF5-ADB0-190A762D44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12695" y="5088759"/>
            <a:ext cx="2739225" cy="587242"/>
          </a:xfrm>
          <a:prstGeom prst="rect">
            <a:avLst/>
          </a:prstGeom>
        </p:spPr>
      </p:pic>
    </p:spTree>
    <p:extLst>
      <p:ext uri="{BB962C8B-B14F-4D97-AF65-F5344CB8AC3E}">
        <p14:creationId xmlns:p14="http://schemas.microsoft.com/office/powerpoint/2010/main" val="2624194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E9F8FC2-353B-4163-8FE2-C77567F6354B}"/>
              </a:ext>
            </a:extLst>
          </p:cNvPr>
          <p:cNvPicPr>
            <a:picLocks noChangeAspect="1"/>
          </p:cNvPicPr>
          <p:nvPr/>
        </p:nvPicPr>
        <p:blipFill rotWithShape="1">
          <a:blip r:embed="rId2">
            <a:extLst>
              <a:ext uri="{28A0092B-C50C-407E-A947-70E740481C1C}">
                <a14:useLocalDpi xmlns:a14="http://schemas.microsoft.com/office/drawing/2010/main" val="0"/>
              </a:ext>
            </a:extLst>
          </a:blip>
          <a:srcRect t="11296" b="13668"/>
          <a:stretch/>
        </p:blipFill>
        <p:spPr>
          <a:xfrm>
            <a:off x="0" y="0"/>
            <a:ext cx="12192000" cy="6858000"/>
          </a:xfrm>
          <a:prstGeom prst="rect">
            <a:avLst/>
          </a:prstGeom>
        </p:spPr>
      </p:pic>
      <p:sp>
        <p:nvSpPr>
          <p:cNvPr id="9" name="TextBox 8">
            <a:extLst>
              <a:ext uri="{FF2B5EF4-FFF2-40B4-BE49-F238E27FC236}">
                <a16:creationId xmlns:a16="http://schemas.microsoft.com/office/drawing/2014/main" id="{E11CFD8B-1E84-46EB-A0BB-8FEEAB65C0C1}"/>
              </a:ext>
            </a:extLst>
          </p:cNvPr>
          <p:cNvSpPr txBox="1"/>
          <p:nvPr/>
        </p:nvSpPr>
        <p:spPr>
          <a:xfrm>
            <a:off x="8273170" y="5976538"/>
            <a:ext cx="343994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SharePoint Saturday Belgium 2019</a:t>
            </a:r>
          </a:p>
        </p:txBody>
      </p:sp>
      <p:sp>
        <p:nvSpPr>
          <p:cNvPr id="8" name="Rectangle 7">
            <a:extLst>
              <a:ext uri="{FF2B5EF4-FFF2-40B4-BE49-F238E27FC236}">
                <a16:creationId xmlns:a16="http://schemas.microsoft.com/office/drawing/2014/main" id="{B87D8DA0-06E6-49D6-ABF8-09FD75208162}"/>
              </a:ext>
            </a:extLst>
          </p:cNvPr>
          <p:cNvSpPr/>
          <p:nvPr/>
        </p:nvSpPr>
        <p:spPr>
          <a:xfrm>
            <a:off x="10300297" y="321841"/>
            <a:ext cx="1271502"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rPr>
              <a:t>#SPSBE</a:t>
            </a:r>
          </a:p>
        </p:txBody>
      </p:sp>
      <p:pic>
        <p:nvPicPr>
          <p:cNvPr id="12" name="Graphic 11">
            <a:extLst>
              <a:ext uri="{FF2B5EF4-FFF2-40B4-BE49-F238E27FC236}">
                <a16:creationId xmlns:a16="http://schemas.microsoft.com/office/drawing/2014/main" id="{77817615-B2D4-41EB-B240-009CD80CD7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2695" y="5088759"/>
            <a:ext cx="2739225" cy="587242"/>
          </a:xfrm>
          <a:prstGeom prst="rect">
            <a:avLst/>
          </a:prstGeom>
        </p:spPr>
      </p:pic>
    </p:spTree>
    <p:extLst>
      <p:ext uri="{BB962C8B-B14F-4D97-AF65-F5344CB8AC3E}">
        <p14:creationId xmlns:p14="http://schemas.microsoft.com/office/powerpoint/2010/main" val="19462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204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AutoShape 2"/>
          <p:cNvSpPr>
            <a:spLocks/>
          </p:cNvSpPr>
          <p:nvPr/>
        </p:nvSpPr>
        <p:spPr bwMode="auto">
          <a:xfrm>
            <a:off x="1371600" y="1517127"/>
            <a:ext cx="2557658" cy="258067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lumMod val="75000"/>
              <a:alpha val="80000"/>
            </a:schemeClr>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defTabSz="292100" fontAlgn="base" hangingPunct="0">
              <a:spcBef>
                <a:spcPct val="0"/>
              </a:spcBef>
              <a:spcAft>
                <a:spcPct val="0"/>
              </a:spcAft>
            </a:pPr>
            <a:endParaRPr lang="en-US" sz="2000" dirty="0">
              <a:solidFill>
                <a:srgbClr val="FFFFFF"/>
              </a:solidFill>
              <a:effectLst>
                <a:outerShdw blurRad="38100" dist="38100" dir="2700000" algn="tl">
                  <a:srgbClr val="000000"/>
                </a:outerShdw>
              </a:effectLst>
              <a:latin typeface="Lato" panose="020F0502020204030203" pitchFamily="34" charset="0"/>
            </a:endParaRPr>
          </a:p>
        </p:txBody>
      </p:sp>
      <p:sp>
        <p:nvSpPr>
          <p:cNvPr id="72710" name="AutoShape 6"/>
          <p:cNvSpPr>
            <a:spLocks/>
          </p:cNvSpPr>
          <p:nvPr/>
        </p:nvSpPr>
        <p:spPr bwMode="auto">
          <a:xfrm>
            <a:off x="8413327" y="1534212"/>
            <a:ext cx="2709710" cy="26038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lumMod val="75000"/>
              <a:alpha val="80000"/>
            </a:schemeClr>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defTabSz="292100" fontAlgn="base" hangingPunct="0">
              <a:spcBef>
                <a:spcPct val="0"/>
              </a:spcBef>
              <a:spcAft>
                <a:spcPct val="0"/>
              </a:spcAft>
            </a:pPr>
            <a:endParaRPr lang="en-US" sz="2000" dirty="0">
              <a:solidFill>
                <a:srgbClr val="FFFFFF"/>
              </a:solidFill>
              <a:effectLst>
                <a:outerShdw blurRad="38100" dist="38100" dir="2700000" algn="tl">
                  <a:srgbClr val="000000"/>
                </a:outerShdw>
              </a:effectLst>
              <a:latin typeface="Lato" panose="020F0502020204030203" pitchFamily="34" charset="0"/>
            </a:endParaRPr>
          </a:p>
        </p:txBody>
      </p:sp>
      <p:sp>
        <p:nvSpPr>
          <p:cNvPr id="72712" name="AutoShape 8"/>
          <p:cNvSpPr>
            <a:spLocks/>
          </p:cNvSpPr>
          <p:nvPr/>
        </p:nvSpPr>
        <p:spPr bwMode="auto">
          <a:xfrm>
            <a:off x="1517650" y="4994275"/>
            <a:ext cx="1911350" cy="381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5400" tIns="25400" rIns="25400" bIns="25400" anchor="ctr"/>
          <a:lstStyle/>
          <a:p>
            <a:pPr algn="ctr" defTabSz="412750" fontAlgn="base" hangingPunct="0">
              <a:spcBef>
                <a:spcPct val="0"/>
              </a:spcBef>
              <a:spcAft>
                <a:spcPct val="0"/>
              </a:spcAft>
            </a:pPr>
            <a:r>
              <a:rPr lang="en-US" sz="2800" b="1">
                <a:solidFill>
                  <a:srgbClr val="333333"/>
                </a:solidFill>
                <a:latin typeface="Aleo" panose="020F0502020204030203" pitchFamily="34" charset="0"/>
                <a:ea typeface="Aleo Regular" charset="0"/>
                <a:cs typeface="Aleo Regular" charset="0"/>
                <a:sym typeface="Aleo Regular" charset="0"/>
              </a:rPr>
              <a:t>Jussi Roine</a:t>
            </a:r>
            <a:endParaRPr lang="en-US" sz="3600" dirty="0">
              <a:solidFill>
                <a:srgbClr val="333333"/>
              </a:solidFill>
              <a:latin typeface="Lato" panose="020F0502020204030203" pitchFamily="34" charset="0"/>
              <a:cs typeface="Gill Sans" charset="0"/>
              <a:sym typeface="Gill Sans" charset="0"/>
            </a:endParaRPr>
          </a:p>
        </p:txBody>
      </p:sp>
      <p:sp>
        <p:nvSpPr>
          <p:cNvPr id="72713" name="AutoShape 9"/>
          <p:cNvSpPr>
            <a:spLocks/>
          </p:cNvSpPr>
          <p:nvPr/>
        </p:nvSpPr>
        <p:spPr bwMode="auto">
          <a:xfrm>
            <a:off x="1574800" y="5378450"/>
            <a:ext cx="1790700" cy="330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p>
            <a:pPr algn="ctr" defTabSz="412750" fontAlgn="base" hangingPunct="0">
              <a:spcBef>
                <a:spcPct val="0"/>
              </a:spcBef>
              <a:spcAft>
                <a:spcPct val="0"/>
              </a:spcAft>
            </a:pPr>
            <a:r>
              <a:rPr lang="en-US" sz="24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@JussiRoine</a:t>
            </a:r>
            <a:endParaRPr lang="en-US" sz="3600" dirty="0">
              <a:solidFill>
                <a:srgbClr val="333333"/>
              </a:solidFill>
              <a:latin typeface="Lato" panose="020F0502020204030203" pitchFamily="34" charset="0"/>
              <a:cs typeface="Gill Sans" charset="0"/>
              <a:sym typeface="Gill Sans" charset="0"/>
            </a:endParaRPr>
          </a:p>
        </p:txBody>
      </p:sp>
      <p:sp>
        <p:nvSpPr>
          <p:cNvPr id="72716" name="AutoShape 12"/>
          <p:cNvSpPr>
            <a:spLocks/>
          </p:cNvSpPr>
          <p:nvPr/>
        </p:nvSpPr>
        <p:spPr bwMode="auto">
          <a:xfrm>
            <a:off x="8346304" y="4994275"/>
            <a:ext cx="2992391" cy="381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5400" tIns="25400" rIns="25400" bIns="25400" anchor="ctr"/>
          <a:lstStyle/>
          <a:p>
            <a:pPr algn="ctr" defTabSz="412750" fontAlgn="base" hangingPunct="0">
              <a:spcBef>
                <a:spcPct val="0"/>
              </a:spcBef>
              <a:spcAft>
                <a:spcPct val="0"/>
              </a:spcAft>
            </a:pPr>
            <a:r>
              <a:rPr lang="en-US" sz="2800" b="1">
                <a:solidFill>
                  <a:srgbClr val="333333"/>
                </a:solidFill>
                <a:latin typeface="Aleo" panose="020F0502020204030203" pitchFamily="34" charset="0"/>
                <a:ea typeface="Aleo Regular" charset="0"/>
                <a:cs typeface="Aleo Regular" charset="0"/>
                <a:sym typeface="Aleo Regular" charset="0"/>
              </a:rPr>
              <a:t>Maarten Eekels</a:t>
            </a:r>
            <a:endParaRPr lang="en-US" sz="3600" dirty="0">
              <a:solidFill>
                <a:srgbClr val="333333"/>
              </a:solidFill>
              <a:latin typeface="Lato" panose="020F0502020204030203" pitchFamily="34" charset="0"/>
              <a:cs typeface="Gill Sans" charset="0"/>
              <a:sym typeface="Gill Sans" charset="0"/>
            </a:endParaRPr>
          </a:p>
        </p:txBody>
      </p:sp>
      <p:sp>
        <p:nvSpPr>
          <p:cNvPr id="72717" name="AutoShape 13"/>
          <p:cNvSpPr>
            <a:spLocks/>
          </p:cNvSpPr>
          <p:nvPr/>
        </p:nvSpPr>
        <p:spPr bwMode="auto">
          <a:xfrm>
            <a:off x="8605920" y="5378450"/>
            <a:ext cx="2324523" cy="330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5400" tIns="25400" rIns="25400" bIns="25400" anchor="ctr"/>
          <a:lstStyle/>
          <a:p>
            <a:pPr algn="ctr" defTabSz="412750" fontAlgn="base" hangingPunct="0">
              <a:spcBef>
                <a:spcPct val="0"/>
              </a:spcBef>
              <a:spcAft>
                <a:spcPct val="0"/>
              </a:spcAft>
            </a:pPr>
            <a:r>
              <a:rPr lang="en-US" sz="24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@maarteneekels</a:t>
            </a:r>
            <a:endParaRPr lang="en-US" sz="3600" dirty="0">
              <a:solidFill>
                <a:srgbClr val="333333"/>
              </a:solidFill>
              <a:latin typeface="Lato" panose="020F0502020204030203" pitchFamily="34" charset="0"/>
              <a:cs typeface="Gill Sans" charset="0"/>
              <a:sym typeface="Gill Sans" charset="0"/>
            </a:endParaRPr>
          </a:p>
        </p:txBody>
      </p:sp>
      <p:pic>
        <p:nvPicPr>
          <p:cNvPr id="6" name="Picture 5" descr="A person wearing glasses and smiling at the camera&#10;&#10;Description automatically generated">
            <a:extLst>
              <a:ext uri="{FF2B5EF4-FFF2-40B4-BE49-F238E27FC236}">
                <a16:creationId xmlns:a16="http://schemas.microsoft.com/office/drawing/2014/main" id="{B06138AE-6230-43DD-A972-61BB89D59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684" y="1505849"/>
            <a:ext cx="2709710" cy="2580676"/>
          </a:xfrm>
          <a:prstGeom prst="ellipse">
            <a:avLst/>
          </a:prstGeom>
          <a:ln w="63500" cap="rnd">
            <a:noFill/>
          </a:ln>
          <a:effectLst>
            <a:outerShdw blurRad="381000" dist="292100" dir="5400000" sx="-80000" sy="-18000" rotWithShape="0">
              <a:srgbClr val="000000">
                <a:alpha val="22000"/>
              </a:srgbClr>
            </a:outerShdw>
          </a:effectLst>
        </p:spPr>
      </p:pic>
      <p:pic>
        <p:nvPicPr>
          <p:cNvPr id="5" name="Picture 4" descr="A person wearing a striped shirt and smiling at the camera&#10;&#10;Description automatically generated">
            <a:extLst>
              <a:ext uri="{FF2B5EF4-FFF2-40B4-BE49-F238E27FC236}">
                <a16:creationId xmlns:a16="http://schemas.microsoft.com/office/drawing/2014/main" id="{5699C1B6-4434-4140-BF99-65D6E497A9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3327" y="1517127"/>
            <a:ext cx="2620885" cy="2620885"/>
          </a:xfrm>
          <a:prstGeom prst="ellipse">
            <a:avLst/>
          </a:prstGeom>
          <a:ln w="63500" cap="rnd">
            <a:noFill/>
          </a:ln>
          <a:effectLst>
            <a:outerShdw blurRad="381000" dist="292100" dir="5400000" sx="-80000" sy="-18000" rotWithShape="0">
              <a:srgbClr val="000000">
                <a:alpha val="22000"/>
              </a:srgbClr>
            </a:outerShdw>
          </a:effectLst>
        </p:spPr>
      </p:pic>
    </p:spTree>
    <p:extLst>
      <p:ext uri="{BB962C8B-B14F-4D97-AF65-F5344CB8AC3E}">
        <p14:creationId xmlns:p14="http://schemas.microsoft.com/office/powerpoint/2010/main" val="9532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7" name="AutoShape 5"/>
          <p:cNvSpPr>
            <a:spLocks/>
          </p:cNvSpPr>
          <p:nvPr/>
        </p:nvSpPr>
        <p:spPr bwMode="auto">
          <a:xfrm>
            <a:off x="1710940" y="2336799"/>
            <a:ext cx="4782330" cy="609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5400" tIns="25400" rIns="25400" bIns="25400" anchor="ctr"/>
          <a:lstStyle/>
          <a:p>
            <a:pPr marL="0" marR="0" lvl="0" indent="0" algn="l" defTabSz="412750" rtl="0" eaLnBrk="1"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a:ln>
                  <a:noFill/>
                </a:ln>
                <a:solidFill>
                  <a:srgbClr val="333333"/>
                </a:solidFill>
                <a:effectLst/>
                <a:uLnTx/>
                <a:uFillTx/>
                <a:latin typeface="Calibri Light" panose="020F0302020204030204" pitchFamily="34" charset="0"/>
                <a:ea typeface="Lato Light" panose="020F0302020204030203" pitchFamily="34" charset="0"/>
                <a:cs typeface="Calibri Light" panose="020F0302020204030204" pitchFamily="34" charset="0"/>
                <a:sym typeface="Lato Light" panose="020F0302020204030203" pitchFamily="34" charset="0"/>
              </a:rPr>
              <a:t>Security! And trust.. issues</a:t>
            </a:r>
            <a:endParaRPr kumimoji="0" lang="en-US" sz="4400" b="0" i="0" u="none" strike="noStrike" kern="1200" cap="none" spc="0" normalizeH="0" baseline="0" noProof="0" dirty="0">
              <a:ln>
                <a:noFill/>
              </a:ln>
              <a:solidFill>
                <a:srgbClr val="333333"/>
              </a:solidFill>
              <a:effectLst/>
              <a:uLnTx/>
              <a:uFillTx/>
              <a:latin typeface="Calibri Light" panose="020F0302020204030204" pitchFamily="34" charset="0"/>
              <a:cs typeface="Calibri Light" panose="020F0302020204030204" pitchFamily="34" charset="0"/>
              <a:sym typeface="Gill Sans" charset="0"/>
            </a:endParaRPr>
          </a:p>
        </p:txBody>
      </p:sp>
      <p:grpSp>
        <p:nvGrpSpPr>
          <p:cNvPr id="5" name="Group 4"/>
          <p:cNvGrpSpPr/>
          <p:nvPr/>
        </p:nvGrpSpPr>
        <p:grpSpPr>
          <a:xfrm>
            <a:off x="523094" y="3594706"/>
            <a:ext cx="838200" cy="838994"/>
            <a:chOff x="1446213" y="8596313"/>
            <a:chExt cx="1676400" cy="1677987"/>
          </a:xfrm>
        </p:grpSpPr>
        <p:sp>
          <p:nvSpPr>
            <p:cNvPr id="74755" name="AutoShape 3"/>
            <p:cNvSpPr>
              <a:spLocks/>
            </p:cNvSpPr>
            <p:nvPr/>
          </p:nvSpPr>
          <p:spPr bwMode="auto">
            <a:xfrm>
              <a:off x="1446213" y="8596313"/>
              <a:ext cx="1676400" cy="16779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tx2"/>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marL="0" marR="0" lvl="0" indent="0" algn="ctr" defTabSz="292100" rtl="0" eaLnBrk="1"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Lato" panose="020F0502020204030203" pitchFamily="34" charset="0"/>
                <a:sym typeface="Gill Sans" charset="0"/>
              </a:endParaRPr>
            </a:p>
          </p:txBody>
        </p:sp>
        <p:sp>
          <p:nvSpPr>
            <p:cNvPr id="74763" name="AutoShape 11"/>
            <p:cNvSpPr>
              <a:spLocks/>
            </p:cNvSpPr>
            <p:nvPr/>
          </p:nvSpPr>
          <p:spPr bwMode="auto">
            <a:xfrm>
              <a:off x="2108200" y="9042400"/>
              <a:ext cx="1009650" cy="1192213"/>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600"/>
                  </a:lnTo>
                  <a:cubicBezTo>
                    <a:pt x="8317" y="21600"/>
                    <a:pt x="21600" y="18552"/>
                    <a:pt x="20439" y="5212"/>
                  </a:cubicBezTo>
                  <a:lnTo>
                    <a:pt x="12207" y="0"/>
                  </a:lnTo>
                  <a:lnTo>
                    <a:pt x="0" y="17019"/>
                  </a:lnTo>
                  <a:close/>
                </a:path>
              </a:pathLst>
            </a:custGeom>
            <a:solidFill>
              <a:schemeClr val="bg2">
                <a:lumMod val="75000"/>
                <a:alpha val="50000"/>
              </a:schemeClr>
            </a:solidFill>
            <a:ln>
              <a:noFill/>
            </a:ln>
            <a:effectLst/>
          </p:spPr>
          <p:txBody>
            <a:bodyPr lIns="0" tIns="0" rIns="0" bIns="0" anchor="ctr"/>
            <a:lstStyle/>
            <a:p>
              <a:pPr marL="0" marR="0" lvl="0" indent="0" algn="ctr" defTabSz="412750" rtl="0" eaLnBrk="1"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Lato" panose="020F0502020204030203" pitchFamily="34" charset="0"/>
                <a:cs typeface="Gill Sans" charset="0"/>
                <a:sym typeface="Gill Sans" charset="0"/>
              </a:endParaRPr>
            </a:p>
          </p:txBody>
        </p:sp>
        <p:sp>
          <p:nvSpPr>
            <p:cNvPr id="74764" name="AutoShape 12"/>
            <p:cNvSpPr>
              <a:spLocks/>
            </p:cNvSpPr>
            <p:nvPr/>
          </p:nvSpPr>
          <p:spPr bwMode="auto">
            <a:xfrm>
              <a:off x="1700213" y="8850313"/>
              <a:ext cx="1157287" cy="11572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bg2"/>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marL="0" marR="0" lvl="0" indent="0" algn="ctr" defTabSz="292100" rtl="0" eaLnBrk="1"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Lato" panose="020F0502020204030203" pitchFamily="34" charset="0"/>
                <a:sym typeface="Gill Sans" charset="0"/>
              </a:endParaRPr>
            </a:p>
          </p:txBody>
        </p:sp>
        <p:sp>
          <p:nvSpPr>
            <p:cNvPr id="74766" name="AutoShape 14"/>
            <p:cNvSpPr>
              <a:spLocks/>
            </p:cNvSpPr>
            <p:nvPr/>
          </p:nvSpPr>
          <p:spPr bwMode="auto">
            <a:xfrm>
              <a:off x="1865312" y="9002713"/>
              <a:ext cx="836613" cy="7175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8851"/>
                  </a:moveTo>
                  <a:lnTo>
                    <a:pt x="0" y="18851"/>
                  </a:lnTo>
                  <a:lnTo>
                    <a:pt x="0" y="21599"/>
                  </a:lnTo>
                  <a:lnTo>
                    <a:pt x="21599" y="21599"/>
                  </a:lnTo>
                  <a:cubicBezTo>
                    <a:pt x="21599" y="21599"/>
                    <a:pt x="21599" y="18851"/>
                    <a:pt x="21599" y="18851"/>
                  </a:cubicBezTo>
                  <a:close/>
                  <a:moveTo>
                    <a:pt x="19950" y="17182"/>
                  </a:moveTo>
                  <a:lnTo>
                    <a:pt x="16427" y="17182"/>
                  </a:lnTo>
                  <a:lnTo>
                    <a:pt x="16427" y="12871"/>
                  </a:lnTo>
                  <a:lnTo>
                    <a:pt x="19950" y="12871"/>
                  </a:lnTo>
                  <a:cubicBezTo>
                    <a:pt x="19950" y="12871"/>
                    <a:pt x="19950" y="17182"/>
                    <a:pt x="19950" y="17182"/>
                  </a:cubicBezTo>
                  <a:close/>
                  <a:moveTo>
                    <a:pt x="15021" y="17182"/>
                  </a:moveTo>
                  <a:lnTo>
                    <a:pt x="11498" y="17182"/>
                  </a:lnTo>
                  <a:lnTo>
                    <a:pt x="11498" y="5221"/>
                  </a:lnTo>
                  <a:lnTo>
                    <a:pt x="15021" y="5221"/>
                  </a:lnTo>
                  <a:cubicBezTo>
                    <a:pt x="15021" y="5221"/>
                    <a:pt x="15021" y="17182"/>
                    <a:pt x="15021" y="17182"/>
                  </a:cubicBezTo>
                  <a:close/>
                  <a:moveTo>
                    <a:pt x="10093" y="17182"/>
                  </a:moveTo>
                  <a:lnTo>
                    <a:pt x="6571" y="17182"/>
                  </a:lnTo>
                  <a:lnTo>
                    <a:pt x="6571" y="0"/>
                  </a:lnTo>
                  <a:lnTo>
                    <a:pt x="10093" y="0"/>
                  </a:lnTo>
                  <a:cubicBezTo>
                    <a:pt x="10093" y="0"/>
                    <a:pt x="10093" y="17182"/>
                    <a:pt x="10093" y="17182"/>
                  </a:cubicBezTo>
                  <a:close/>
                  <a:moveTo>
                    <a:pt x="5165" y="17182"/>
                  </a:moveTo>
                  <a:lnTo>
                    <a:pt x="1643" y="17182"/>
                  </a:lnTo>
                  <a:lnTo>
                    <a:pt x="1643" y="8692"/>
                  </a:lnTo>
                  <a:lnTo>
                    <a:pt x="5165" y="8692"/>
                  </a:lnTo>
                  <a:cubicBezTo>
                    <a:pt x="5165" y="8692"/>
                    <a:pt x="5165" y="17182"/>
                    <a:pt x="5165" y="17182"/>
                  </a:cubicBezTo>
                  <a:close/>
                </a:path>
              </a:pathLst>
            </a:custGeom>
            <a:solidFill>
              <a:srgbClr val="FFFFFF"/>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19050" tIns="19050" rIns="19050" bIns="1905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srgbClr val="FFFFFF"/>
                </a:solidFill>
                <a:effectLst>
                  <a:outerShdw blurRad="38100" dist="38100" dir="2700000" algn="tl">
                    <a:srgbClr val="C0C0C0"/>
                  </a:outerShdw>
                </a:effectLst>
                <a:uLnTx/>
                <a:uFillTx/>
                <a:latin typeface="Lato" panose="020F0502020204030203" pitchFamily="34" charset="0"/>
                <a:sym typeface="Gill Sans" charset="0"/>
              </a:endParaRPr>
            </a:p>
          </p:txBody>
        </p:sp>
      </p:grpSp>
      <p:grpSp>
        <p:nvGrpSpPr>
          <p:cNvPr id="6" name="Group 5"/>
          <p:cNvGrpSpPr/>
          <p:nvPr/>
        </p:nvGrpSpPr>
        <p:grpSpPr>
          <a:xfrm>
            <a:off x="523094" y="4942306"/>
            <a:ext cx="838200" cy="838994"/>
            <a:chOff x="1446213" y="10704513"/>
            <a:chExt cx="1676400" cy="1677987"/>
          </a:xfrm>
        </p:grpSpPr>
        <p:sp>
          <p:nvSpPr>
            <p:cNvPr id="74760" name="AutoShape 8"/>
            <p:cNvSpPr>
              <a:spLocks/>
            </p:cNvSpPr>
            <p:nvPr/>
          </p:nvSpPr>
          <p:spPr bwMode="auto">
            <a:xfrm>
              <a:off x="1446213" y="10704513"/>
              <a:ext cx="1676400" cy="16779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5"/>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marL="0" marR="0" lvl="0" indent="0" algn="ctr" defTabSz="292100" rtl="0" eaLnBrk="1"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Lato" panose="020F0502020204030203" pitchFamily="34" charset="0"/>
                <a:sym typeface="Gill Sans" charset="0"/>
              </a:endParaRPr>
            </a:p>
          </p:txBody>
        </p:sp>
        <p:sp>
          <p:nvSpPr>
            <p:cNvPr id="74761" name="AutoShape 9"/>
            <p:cNvSpPr>
              <a:spLocks/>
            </p:cNvSpPr>
            <p:nvPr/>
          </p:nvSpPr>
          <p:spPr bwMode="auto">
            <a:xfrm>
              <a:off x="2108200" y="11150600"/>
              <a:ext cx="1009650" cy="1192213"/>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600"/>
                  </a:lnTo>
                  <a:cubicBezTo>
                    <a:pt x="8317" y="21600"/>
                    <a:pt x="21600" y="18552"/>
                    <a:pt x="20439" y="5212"/>
                  </a:cubicBezTo>
                  <a:lnTo>
                    <a:pt x="12207" y="0"/>
                  </a:lnTo>
                  <a:lnTo>
                    <a:pt x="0" y="17019"/>
                  </a:lnTo>
                  <a:close/>
                </a:path>
              </a:pathLst>
            </a:custGeom>
            <a:solidFill>
              <a:schemeClr val="accent5">
                <a:lumMod val="75000"/>
              </a:schemeClr>
            </a:solidFill>
            <a:ln>
              <a:noFill/>
            </a:ln>
            <a:effectLst/>
          </p:spPr>
          <p:txBody>
            <a:bodyPr lIns="0" tIns="0" rIns="0" bIns="0" anchor="ctr"/>
            <a:lstStyle/>
            <a:p>
              <a:pPr marL="0" marR="0" lvl="0" indent="0" algn="ctr" defTabSz="412750" rtl="0" eaLnBrk="1"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Lato" panose="020F0502020204030203" pitchFamily="34" charset="0"/>
                <a:cs typeface="Gill Sans" charset="0"/>
                <a:sym typeface="Gill Sans" charset="0"/>
              </a:endParaRPr>
            </a:p>
          </p:txBody>
        </p:sp>
        <p:sp>
          <p:nvSpPr>
            <p:cNvPr id="74762" name="AutoShape 10"/>
            <p:cNvSpPr>
              <a:spLocks/>
            </p:cNvSpPr>
            <p:nvPr/>
          </p:nvSpPr>
          <p:spPr bwMode="auto">
            <a:xfrm>
              <a:off x="1700213" y="10958513"/>
              <a:ext cx="1157287" cy="11572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accent6"/>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marL="0" marR="0" lvl="0" indent="0" algn="ctr" defTabSz="292100" rtl="0" eaLnBrk="1"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Lato" panose="020F0502020204030203" pitchFamily="34" charset="0"/>
                <a:sym typeface="Gill Sans" charset="0"/>
              </a:endParaRPr>
            </a:p>
          </p:txBody>
        </p:sp>
        <p:sp>
          <p:nvSpPr>
            <p:cNvPr id="74767" name="AutoShape 15"/>
            <p:cNvSpPr>
              <a:spLocks/>
            </p:cNvSpPr>
            <p:nvPr/>
          </p:nvSpPr>
          <p:spPr bwMode="auto">
            <a:xfrm>
              <a:off x="1854200" y="11056938"/>
              <a:ext cx="825500" cy="901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669" y="10110"/>
                  </a:moveTo>
                  <a:cubicBezTo>
                    <a:pt x="14230" y="10110"/>
                    <a:pt x="14515" y="10748"/>
                    <a:pt x="14515" y="11956"/>
                  </a:cubicBezTo>
                  <a:cubicBezTo>
                    <a:pt x="14515" y="13197"/>
                    <a:pt x="14221" y="13818"/>
                    <a:pt x="13679" y="13818"/>
                  </a:cubicBezTo>
                  <a:cubicBezTo>
                    <a:pt x="13145" y="13818"/>
                    <a:pt x="12814" y="13222"/>
                    <a:pt x="12814" y="11973"/>
                  </a:cubicBezTo>
                  <a:cubicBezTo>
                    <a:pt x="12814" y="10698"/>
                    <a:pt x="13163" y="10110"/>
                    <a:pt x="13669" y="10110"/>
                  </a:cubicBezTo>
                  <a:close/>
                  <a:moveTo>
                    <a:pt x="13687" y="9146"/>
                  </a:moveTo>
                  <a:cubicBezTo>
                    <a:pt x="12142" y="9146"/>
                    <a:pt x="11416" y="10387"/>
                    <a:pt x="11416" y="11973"/>
                  </a:cubicBezTo>
                  <a:cubicBezTo>
                    <a:pt x="11425" y="13516"/>
                    <a:pt x="12105" y="14783"/>
                    <a:pt x="13651" y="14783"/>
                  </a:cubicBezTo>
                  <a:cubicBezTo>
                    <a:pt x="15168" y="14783"/>
                    <a:pt x="15913" y="13617"/>
                    <a:pt x="15913" y="11939"/>
                  </a:cubicBezTo>
                  <a:cubicBezTo>
                    <a:pt x="15913" y="10446"/>
                    <a:pt x="15278" y="9146"/>
                    <a:pt x="13687" y="9146"/>
                  </a:cubicBezTo>
                  <a:close/>
                  <a:moveTo>
                    <a:pt x="6358" y="14405"/>
                  </a:moveTo>
                  <a:cubicBezTo>
                    <a:pt x="6707" y="14598"/>
                    <a:pt x="7360" y="14783"/>
                    <a:pt x="8133" y="14783"/>
                  </a:cubicBezTo>
                  <a:cubicBezTo>
                    <a:pt x="9650" y="14783"/>
                    <a:pt x="10579" y="14078"/>
                    <a:pt x="10579" y="13122"/>
                  </a:cubicBezTo>
                  <a:cubicBezTo>
                    <a:pt x="10579" y="12400"/>
                    <a:pt x="10000" y="11905"/>
                    <a:pt x="9282" y="11788"/>
                  </a:cubicBezTo>
                  <a:lnTo>
                    <a:pt x="9282" y="11771"/>
                  </a:lnTo>
                  <a:cubicBezTo>
                    <a:pt x="10018" y="11545"/>
                    <a:pt x="10377" y="11083"/>
                    <a:pt x="10377" y="10505"/>
                  </a:cubicBezTo>
                  <a:cubicBezTo>
                    <a:pt x="10377" y="9758"/>
                    <a:pt x="9669" y="9146"/>
                    <a:pt x="8399" y="9146"/>
                  </a:cubicBezTo>
                  <a:cubicBezTo>
                    <a:pt x="7618" y="9146"/>
                    <a:pt x="6910" y="9347"/>
                    <a:pt x="6551" y="9557"/>
                  </a:cubicBezTo>
                  <a:lnTo>
                    <a:pt x="6836" y="10479"/>
                  </a:lnTo>
                  <a:cubicBezTo>
                    <a:pt x="7075" y="10345"/>
                    <a:pt x="7590" y="10152"/>
                    <a:pt x="8078" y="10152"/>
                  </a:cubicBezTo>
                  <a:cubicBezTo>
                    <a:pt x="8675" y="10152"/>
                    <a:pt x="8961" y="10396"/>
                    <a:pt x="8961" y="10723"/>
                  </a:cubicBezTo>
                  <a:cubicBezTo>
                    <a:pt x="8961" y="11184"/>
                    <a:pt x="8372" y="11352"/>
                    <a:pt x="7903" y="11352"/>
                  </a:cubicBezTo>
                  <a:lnTo>
                    <a:pt x="7351" y="11352"/>
                  </a:lnTo>
                  <a:lnTo>
                    <a:pt x="7351" y="12266"/>
                  </a:lnTo>
                  <a:lnTo>
                    <a:pt x="7921" y="12266"/>
                  </a:lnTo>
                  <a:cubicBezTo>
                    <a:pt x="8537" y="12266"/>
                    <a:pt x="9127" y="12510"/>
                    <a:pt x="9127" y="13055"/>
                  </a:cubicBezTo>
                  <a:cubicBezTo>
                    <a:pt x="9127" y="13457"/>
                    <a:pt x="8759" y="13776"/>
                    <a:pt x="8032" y="13776"/>
                  </a:cubicBezTo>
                  <a:cubicBezTo>
                    <a:pt x="7461" y="13776"/>
                    <a:pt x="6891" y="13566"/>
                    <a:pt x="6643" y="13441"/>
                  </a:cubicBezTo>
                  <a:cubicBezTo>
                    <a:pt x="6643" y="13441"/>
                    <a:pt x="6358" y="14405"/>
                    <a:pt x="6358" y="14405"/>
                  </a:cubicBezTo>
                  <a:close/>
                  <a:moveTo>
                    <a:pt x="18372" y="3156"/>
                  </a:moveTo>
                  <a:lnTo>
                    <a:pt x="13550" y="0"/>
                  </a:lnTo>
                  <a:lnTo>
                    <a:pt x="13550" y="3156"/>
                  </a:lnTo>
                  <a:lnTo>
                    <a:pt x="13550" y="6312"/>
                  </a:lnTo>
                  <a:cubicBezTo>
                    <a:pt x="13550" y="6312"/>
                    <a:pt x="18372" y="3156"/>
                    <a:pt x="18372" y="3156"/>
                  </a:cubicBezTo>
                  <a:close/>
                  <a:moveTo>
                    <a:pt x="21599" y="12061"/>
                  </a:moveTo>
                  <a:cubicBezTo>
                    <a:pt x="21418" y="17360"/>
                    <a:pt x="16658" y="21599"/>
                    <a:pt x="10803" y="21599"/>
                  </a:cubicBezTo>
                  <a:cubicBezTo>
                    <a:pt x="4832" y="21599"/>
                    <a:pt x="0" y="17192"/>
                    <a:pt x="0" y="11746"/>
                  </a:cubicBezTo>
                  <a:cubicBezTo>
                    <a:pt x="0" y="6948"/>
                    <a:pt x="3750" y="2957"/>
                    <a:pt x="8726" y="2075"/>
                  </a:cubicBezTo>
                  <a:lnTo>
                    <a:pt x="8726" y="0"/>
                  </a:lnTo>
                  <a:lnTo>
                    <a:pt x="13550" y="3156"/>
                  </a:lnTo>
                  <a:lnTo>
                    <a:pt x="8726" y="6312"/>
                  </a:lnTo>
                  <a:lnTo>
                    <a:pt x="8726" y="4222"/>
                  </a:lnTo>
                  <a:cubicBezTo>
                    <a:pt x="7248" y="4558"/>
                    <a:pt x="5892" y="5253"/>
                    <a:pt x="4787" y="6260"/>
                  </a:cubicBezTo>
                  <a:cubicBezTo>
                    <a:pt x="3182" y="7724"/>
                    <a:pt x="2299" y="9672"/>
                    <a:pt x="2299" y="11746"/>
                  </a:cubicBezTo>
                  <a:cubicBezTo>
                    <a:pt x="2299" y="13820"/>
                    <a:pt x="3182" y="15768"/>
                    <a:pt x="4787" y="17232"/>
                  </a:cubicBezTo>
                  <a:cubicBezTo>
                    <a:pt x="6393" y="18696"/>
                    <a:pt x="8529" y="19502"/>
                    <a:pt x="10803" y="19502"/>
                  </a:cubicBezTo>
                  <a:cubicBezTo>
                    <a:pt x="13076" y="19502"/>
                    <a:pt x="15212" y="18696"/>
                    <a:pt x="16817" y="17232"/>
                  </a:cubicBezTo>
                  <a:cubicBezTo>
                    <a:pt x="18341" y="15842"/>
                    <a:pt x="19214" y="14016"/>
                    <a:pt x="19299" y="12061"/>
                  </a:cubicBezTo>
                  <a:lnTo>
                    <a:pt x="21599" y="12061"/>
                  </a:lnTo>
                  <a:cubicBezTo>
                    <a:pt x="21599" y="12061"/>
                    <a:pt x="21599" y="12061"/>
                    <a:pt x="21599" y="12061"/>
                  </a:cubicBezTo>
                  <a:close/>
                </a:path>
              </a:pathLst>
            </a:custGeom>
            <a:solidFill>
              <a:srgbClr val="FFFFFF"/>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19050" tIns="19050" rIns="19050" bIns="1905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srgbClr val="FFFFFF"/>
                </a:solidFill>
                <a:effectLst>
                  <a:outerShdw blurRad="38100" dist="38100" dir="2700000" algn="tl">
                    <a:srgbClr val="C0C0C0"/>
                  </a:outerShdw>
                </a:effectLst>
                <a:uLnTx/>
                <a:uFillTx/>
                <a:latin typeface="Lato" panose="020F0502020204030203" pitchFamily="34" charset="0"/>
                <a:sym typeface="Gill Sans" charset="0"/>
              </a:endParaRPr>
            </a:p>
          </p:txBody>
        </p:sp>
      </p:grpSp>
      <p:grpSp>
        <p:nvGrpSpPr>
          <p:cNvPr id="4" name="Group 3"/>
          <p:cNvGrpSpPr/>
          <p:nvPr/>
        </p:nvGrpSpPr>
        <p:grpSpPr>
          <a:xfrm>
            <a:off x="529047" y="2221706"/>
            <a:ext cx="838200" cy="838994"/>
            <a:chOff x="1446213" y="6488113"/>
            <a:chExt cx="1676400" cy="1677987"/>
          </a:xfrm>
        </p:grpSpPr>
        <p:sp>
          <p:nvSpPr>
            <p:cNvPr id="74753" name="AutoShape 1"/>
            <p:cNvSpPr>
              <a:spLocks/>
            </p:cNvSpPr>
            <p:nvPr/>
          </p:nvSpPr>
          <p:spPr bwMode="auto">
            <a:xfrm>
              <a:off x="1446213" y="6488113"/>
              <a:ext cx="1676400" cy="16779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3"/>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marL="0" marR="0" lvl="0" indent="0" algn="ctr" defTabSz="292100" rtl="0" eaLnBrk="1"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Lato" panose="020F0502020204030203" pitchFamily="34" charset="0"/>
                <a:sym typeface="Gill Sans" charset="0"/>
              </a:endParaRPr>
            </a:p>
          </p:txBody>
        </p:sp>
        <p:sp>
          <p:nvSpPr>
            <p:cNvPr id="74754" name="AutoShape 2"/>
            <p:cNvSpPr>
              <a:spLocks/>
            </p:cNvSpPr>
            <p:nvPr/>
          </p:nvSpPr>
          <p:spPr bwMode="auto">
            <a:xfrm>
              <a:off x="2108200" y="6937375"/>
              <a:ext cx="1009650" cy="1192213"/>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600"/>
                  </a:lnTo>
                  <a:cubicBezTo>
                    <a:pt x="8317" y="21600"/>
                    <a:pt x="21600" y="18552"/>
                    <a:pt x="20439" y="5212"/>
                  </a:cubicBezTo>
                  <a:lnTo>
                    <a:pt x="12207" y="0"/>
                  </a:lnTo>
                  <a:lnTo>
                    <a:pt x="0" y="17019"/>
                  </a:lnTo>
                  <a:close/>
                </a:path>
              </a:pathLst>
            </a:custGeom>
            <a:solidFill>
              <a:schemeClr val="accent3">
                <a:lumMod val="75000"/>
                <a:alpha val="50000"/>
              </a:schemeClr>
            </a:solidFill>
            <a:ln>
              <a:noFill/>
            </a:ln>
            <a:effectLst/>
          </p:spPr>
          <p:txBody>
            <a:bodyPr lIns="0" tIns="0" rIns="0" bIns="0" anchor="ctr"/>
            <a:lstStyle/>
            <a:p>
              <a:pPr marL="0" marR="0" lvl="0" indent="0" algn="ctr" defTabSz="412750" rtl="0" eaLnBrk="1"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Lato" panose="020F0502020204030203" pitchFamily="34" charset="0"/>
                <a:cs typeface="Gill Sans" charset="0"/>
                <a:sym typeface="Gill Sans" charset="0"/>
              </a:endParaRPr>
            </a:p>
          </p:txBody>
        </p:sp>
        <p:sp>
          <p:nvSpPr>
            <p:cNvPr id="74769" name="AutoShape 17"/>
            <p:cNvSpPr>
              <a:spLocks/>
            </p:cNvSpPr>
            <p:nvPr/>
          </p:nvSpPr>
          <p:spPr bwMode="auto">
            <a:xfrm>
              <a:off x="1700213" y="6742113"/>
              <a:ext cx="1157287" cy="11572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accent4"/>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marL="0" marR="0" lvl="0" indent="0" algn="ctr" defTabSz="292100" rtl="0" eaLnBrk="1"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Lato" panose="020F0502020204030203" pitchFamily="34" charset="0"/>
                <a:sym typeface="Gill Sans" charset="0"/>
              </a:endParaRPr>
            </a:p>
          </p:txBody>
        </p:sp>
        <p:sp>
          <p:nvSpPr>
            <p:cNvPr id="74770" name="AutoShape 18"/>
            <p:cNvSpPr>
              <a:spLocks/>
            </p:cNvSpPr>
            <p:nvPr/>
          </p:nvSpPr>
          <p:spPr bwMode="auto">
            <a:xfrm>
              <a:off x="2076450" y="7169150"/>
              <a:ext cx="393700" cy="2587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1591"/>
                  </a:moveTo>
                  <a:lnTo>
                    <a:pt x="7664" y="21599"/>
                  </a:lnTo>
                  <a:lnTo>
                    <a:pt x="21599" y="0"/>
                  </a:lnTo>
                </a:path>
              </a:pathLst>
            </a:custGeom>
            <a:noFill/>
            <a:ln w="114300" cap="flat" cmpd="sng">
              <a:solidFill>
                <a:srgbClr val="FFFFFF"/>
              </a:solidFill>
              <a:prstDash val="solid"/>
              <a:miter lim="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nchor="ctr"/>
            <a:lstStyle/>
            <a:p>
              <a:pPr marL="0" marR="0" lvl="0" indent="0" algn="ctr" defTabSz="412750" rtl="0" eaLnBrk="1"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Lato" panose="020F0502020204030203" pitchFamily="34" charset="0"/>
                <a:cs typeface="Gill Sans" charset="0"/>
                <a:sym typeface="Gill Sans" charset="0"/>
              </a:endParaRPr>
            </a:p>
          </p:txBody>
        </p:sp>
        <p:sp>
          <p:nvSpPr>
            <p:cNvPr id="74771" name="AutoShape 19"/>
            <p:cNvSpPr>
              <a:spLocks/>
            </p:cNvSpPr>
            <p:nvPr/>
          </p:nvSpPr>
          <p:spPr bwMode="auto">
            <a:xfrm>
              <a:off x="1903413" y="6945313"/>
              <a:ext cx="738187" cy="7381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noFill/>
            <a:ln w="101600" cap="flat" cmpd="sng">
              <a:solidFill>
                <a:srgbClr val="FFFFFF"/>
              </a:solidFill>
              <a:prstDash val="solid"/>
              <a:miter lim="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marL="0" marR="0" lvl="0" indent="0" algn="ctr" defTabSz="292100" rtl="0" eaLnBrk="1"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outerShdw blurRad="38100" dist="38100" dir="2700000" algn="tl">
                    <a:srgbClr val="C0C0C0"/>
                  </a:outerShdw>
                </a:effectLst>
                <a:uLnTx/>
                <a:uFillTx/>
                <a:latin typeface="Lato" panose="020F0502020204030203" pitchFamily="34" charset="0"/>
                <a:sym typeface="Gill Sans" charset="0"/>
              </a:endParaRPr>
            </a:p>
          </p:txBody>
        </p:sp>
      </p:grpSp>
      <p:sp>
        <p:nvSpPr>
          <p:cNvPr id="2" name="Title 1"/>
          <p:cNvSpPr>
            <a:spLocks noGrp="1"/>
          </p:cNvSpPr>
          <p:nvPr>
            <p:ph type="title"/>
          </p:nvPr>
        </p:nvSpPr>
        <p:spPr>
          <a:xfrm>
            <a:off x="476618" y="934688"/>
            <a:ext cx="5905527" cy="707886"/>
          </a:xfrm>
        </p:spPr>
        <p:txBody>
          <a:bodyPr/>
          <a:lstStyle/>
          <a:p>
            <a:r>
              <a:rPr lang="en-US" sz="4000" b="0">
                <a:latin typeface="Calibri Light" panose="020F0302020204030204" pitchFamily="34" charset="0"/>
                <a:cs typeface="Calibri Light" panose="020F0302020204030204" pitchFamily="34" charset="0"/>
              </a:rPr>
              <a:t>So, what will we talk about?</a:t>
            </a:r>
            <a:endParaRPr lang="en-US" sz="4000" b="0" dirty="0">
              <a:latin typeface="Calibri Light" panose="020F0302020204030204" pitchFamily="34" charset="0"/>
              <a:cs typeface="Calibri Light" panose="020F0302020204030204" pitchFamily="34" charset="0"/>
            </a:endParaRPr>
          </a:p>
        </p:txBody>
      </p:sp>
      <p:pic>
        <p:nvPicPr>
          <p:cNvPr id="2050" name="Picture 2" descr="bird's photo of cityscape">
            <a:extLst>
              <a:ext uri="{FF2B5EF4-FFF2-40B4-BE49-F238E27FC236}">
                <a16:creationId xmlns:a16="http://schemas.microsoft.com/office/drawing/2014/main" id="{B26E8C75-D517-4D80-A84F-1B1EA5DFE1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3270" y="0"/>
            <a:ext cx="10281859" cy="6858000"/>
          </a:xfrm>
          <a:prstGeom prst="rect">
            <a:avLst/>
          </a:prstGeom>
          <a:noFill/>
          <a:extLst>
            <a:ext uri="{909E8E84-426E-40DD-AFC4-6F175D3DCCD1}">
              <a14:hiddenFill xmlns:a14="http://schemas.microsoft.com/office/drawing/2010/main">
                <a:solidFill>
                  <a:srgbClr val="FFFFFF"/>
                </a:solidFill>
              </a14:hiddenFill>
            </a:ext>
          </a:extLst>
        </p:spPr>
      </p:pic>
      <p:sp>
        <p:nvSpPr>
          <p:cNvPr id="26" name="AutoShape 5">
            <a:extLst>
              <a:ext uri="{FF2B5EF4-FFF2-40B4-BE49-F238E27FC236}">
                <a16:creationId xmlns:a16="http://schemas.microsoft.com/office/drawing/2014/main" id="{D728ADF4-B66D-4678-B0EB-E3C7B61823F3}"/>
              </a:ext>
            </a:extLst>
          </p:cNvPr>
          <p:cNvSpPr>
            <a:spLocks/>
          </p:cNvSpPr>
          <p:nvPr/>
        </p:nvSpPr>
        <p:spPr bwMode="auto">
          <a:xfrm>
            <a:off x="1671241" y="3672493"/>
            <a:ext cx="4599779" cy="609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5400" tIns="25400" rIns="25400" bIns="25400" anchor="ctr"/>
          <a:lstStyle/>
          <a:p>
            <a:pPr marL="0" marR="0" lvl="0" indent="0" algn="l" defTabSz="412750" rtl="0" eaLnBrk="1"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a:ln>
                  <a:noFill/>
                </a:ln>
                <a:solidFill>
                  <a:srgbClr val="333333"/>
                </a:solidFill>
                <a:effectLst/>
                <a:uLnTx/>
                <a:uFillTx/>
                <a:latin typeface="Calibri Light" panose="020F0302020204030204" pitchFamily="34" charset="0"/>
                <a:ea typeface="Lato Light" panose="020F0302020204030203" pitchFamily="34" charset="0"/>
                <a:cs typeface="Calibri Light" panose="020F0302020204030204" pitchFamily="34" charset="0"/>
                <a:sym typeface="Lato Light" panose="020F0302020204030203" pitchFamily="34" charset="0"/>
              </a:rPr>
              <a:t>A little bit about what not to do</a:t>
            </a:r>
            <a:endParaRPr kumimoji="0" lang="en-US" sz="4400" b="0" i="0" u="none" strike="noStrike" kern="1200" cap="none" spc="0" normalizeH="0" baseline="0" noProof="0" dirty="0">
              <a:ln>
                <a:noFill/>
              </a:ln>
              <a:solidFill>
                <a:srgbClr val="333333"/>
              </a:solidFill>
              <a:effectLst/>
              <a:uLnTx/>
              <a:uFillTx/>
              <a:latin typeface="Calibri Light" panose="020F0302020204030204" pitchFamily="34" charset="0"/>
              <a:cs typeface="Calibri Light" panose="020F0302020204030204" pitchFamily="34" charset="0"/>
              <a:sym typeface="Gill Sans" charset="0"/>
            </a:endParaRPr>
          </a:p>
        </p:txBody>
      </p:sp>
      <p:sp>
        <p:nvSpPr>
          <p:cNvPr id="27" name="AutoShape 5">
            <a:extLst>
              <a:ext uri="{FF2B5EF4-FFF2-40B4-BE49-F238E27FC236}">
                <a16:creationId xmlns:a16="http://schemas.microsoft.com/office/drawing/2014/main" id="{BD489053-BC8D-44C1-9CB2-BD3DAA4372C8}"/>
              </a:ext>
            </a:extLst>
          </p:cNvPr>
          <p:cNvSpPr>
            <a:spLocks/>
          </p:cNvSpPr>
          <p:nvPr/>
        </p:nvSpPr>
        <p:spPr bwMode="auto">
          <a:xfrm>
            <a:off x="1671242" y="5039541"/>
            <a:ext cx="4424758" cy="8672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5400" tIns="25400" rIns="25400" bIns="25400" anchor="ctr"/>
          <a:lstStyle/>
          <a:p>
            <a:pPr marL="0" marR="0" lvl="0" indent="0" algn="l" defTabSz="412750" rtl="0" eaLnBrk="1"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a:ln>
                  <a:noFill/>
                </a:ln>
                <a:solidFill>
                  <a:srgbClr val="333333"/>
                </a:solidFill>
                <a:effectLst/>
                <a:uLnTx/>
                <a:uFillTx/>
                <a:latin typeface="Calibri Light" panose="020F0302020204030204" pitchFamily="34" charset="0"/>
                <a:ea typeface="Lato Light" panose="020F0302020204030203" pitchFamily="34" charset="0"/>
                <a:cs typeface="Calibri Light" panose="020F0302020204030204" pitchFamily="34" charset="0"/>
                <a:sym typeface="Lato Light" panose="020F0302020204030203" pitchFamily="34" charset="0"/>
              </a:rPr>
              <a:t>Some good jokes about the Swedes</a:t>
            </a:r>
            <a:endParaRPr kumimoji="0" lang="en-US" sz="4400" b="0" i="0" u="none" strike="noStrike" kern="1200" cap="none" spc="0" normalizeH="0" baseline="0" noProof="0" dirty="0">
              <a:ln>
                <a:noFill/>
              </a:ln>
              <a:solidFill>
                <a:srgbClr val="333333"/>
              </a:solidFill>
              <a:effectLst/>
              <a:uLnTx/>
              <a:uFillTx/>
              <a:latin typeface="Calibri Light" panose="020F0302020204030204" pitchFamily="34" charset="0"/>
              <a:cs typeface="Calibri Light" panose="020F0302020204030204" pitchFamily="34" charset="0"/>
              <a:sym typeface="Gill Sans" charset="0"/>
            </a:endParaRPr>
          </a:p>
        </p:txBody>
      </p:sp>
    </p:spTree>
    <p:extLst>
      <p:ext uri="{BB962C8B-B14F-4D97-AF65-F5344CB8AC3E}">
        <p14:creationId xmlns:p14="http://schemas.microsoft.com/office/powerpoint/2010/main" val="1943433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3947D-204A-4B0F-84E1-64D05589DFDD}"/>
              </a:ext>
            </a:extLst>
          </p:cNvPr>
          <p:cNvSpPr>
            <a:spLocks noGrp="1"/>
          </p:cNvSpPr>
          <p:nvPr>
            <p:ph type="title"/>
          </p:nvPr>
        </p:nvSpPr>
        <p:spPr>
          <a:xfrm>
            <a:off x="354735" y="80629"/>
            <a:ext cx="10515600" cy="777018"/>
          </a:xfrm>
        </p:spPr>
        <p:txBody>
          <a:bodyPr>
            <a:normAutofit/>
          </a:bodyPr>
          <a:lstStyle/>
          <a:p>
            <a:r>
              <a:rPr lang="en-US" sz="4800"/>
              <a:t>Let’s talk about security!</a:t>
            </a:r>
            <a:endParaRPr lang="en-FI" sz="4800" dirty="0"/>
          </a:p>
        </p:txBody>
      </p:sp>
      <p:sp>
        <p:nvSpPr>
          <p:cNvPr id="3" name="Text Placeholder 2">
            <a:extLst>
              <a:ext uri="{FF2B5EF4-FFF2-40B4-BE49-F238E27FC236}">
                <a16:creationId xmlns:a16="http://schemas.microsoft.com/office/drawing/2014/main" id="{73D249E1-C5F1-4939-94B1-ED070E1B3AD7}"/>
              </a:ext>
            </a:extLst>
          </p:cNvPr>
          <p:cNvSpPr>
            <a:spLocks noGrp="1"/>
          </p:cNvSpPr>
          <p:nvPr>
            <p:ph type="body" sz="quarter" idx="10"/>
          </p:nvPr>
        </p:nvSpPr>
        <p:spPr>
          <a:xfrm>
            <a:off x="354735" y="1004604"/>
            <a:ext cx="10515600" cy="480131"/>
          </a:xfrm>
        </p:spPr>
        <p:txBody>
          <a:bodyPr/>
          <a:lstStyle/>
          <a:p>
            <a:pPr>
              <a:buSzPct val="90000"/>
              <a:defRPr/>
            </a:pPr>
            <a:r>
              <a:rPr lang="en-GB">
                <a:cs typeface="Segoe UI Light" panose="020B0502040204020203" pitchFamily="34" charset="0"/>
              </a:rPr>
              <a:t>You need to do these 3 things. RIGHT AFTER THIS KEYNOTE!</a:t>
            </a:r>
            <a:endParaRPr lang="fi-FI" sz="1600" b="1">
              <a:solidFill>
                <a:schemeClr val="accent1">
                  <a:lumMod val="50000"/>
                </a:schemeClr>
              </a:solidFill>
              <a:latin typeface="Consolas" panose="020B0609020204030204" pitchFamily="49" charset="0"/>
              <a:cs typeface="Segoe UI Light" panose="020B0502040204020203" pitchFamily="34" charset="0"/>
            </a:endParaRPr>
          </a:p>
        </p:txBody>
      </p:sp>
      <p:pic>
        <p:nvPicPr>
          <p:cNvPr id="4" name="Picture 3">
            <a:extLst>
              <a:ext uri="{FF2B5EF4-FFF2-40B4-BE49-F238E27FC236}">
                <a16:creationId xmlns:a16="http://schemas.microsoft.com/office/drawing/2014/main" id="{CD69D189-CF30-49E5-9A96-836AA2694C97}"/>
              </a:ext>
            </a:extLst>
          </p:cNvPr>
          <p:cNvPicPr>
            <a:picLocks noChangeAspect="1"/>
          </p:cNvPicPr>
          <p:nvPr/>
        </p:nvPicPr>
        <p:blipFill>
          <a:blip r:embed="rId2"/>
          <a:stretch>
            <a:fillRect/>
          </a:stretch>
        </p:blipFill>
        <p:spPr>
          <a:xfrm>
            <a:off x="5612535" y="1690628"/>
            <a:ext cx="4200525" cy="1530981"/>
          </a:xfrm>
          <a:prstGeom prst="rect">
            <a:avLst/>
          </a:prstGeom>
          <a:ln>
            <a:solidFill>
              <a:schemeClr val="bg1">
                <a:lumMod val="65000"/>
              </a:schemeClr>
            </a:solidFill>
          </a:ln>
        </p:spPr>
      </p:pic>
      <p:sp>
        <p:nvSpPr>
          <p:cNvPr id="6" name="Text Placeholder 2">
            <a:extLst>
              <a:ext uri="{FF2B5EF4-FFF2-40B4-BE49-F238E27FC236}">
                <a16:creationId xmlns:a16="http://schemas.microsoft.com/office/drawing/2014/main" id="{EC72FB74-40FA-402F-93F2-D776378792DD}"/>
              </a:ext>
            </a:extLst>
          </p:cNvPr>
          <p:cNvSpPr txBox="1">
            <a:spLocks/>
          </p:cNvSpPr>
          <p:nvPr/>
        </p:nvSpPr>
        <p:spPr>
          <a:xfrm>
            <a:off x="982260" y="2149379"/>
            <a:ext cx="4081194" cy="480131"/>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90000"/>
              <a:defRPr/>
            </a:pPr>
            <a:r>
              <a:rPr lang="en-GB">
                <a:cs typeface="Segoe UI Light" panose="020B0502040204020203" pitchFamily="34" charset="0"/>
              </a:rPr>
              <a:t>Check your Secure Score</a:t>
            </a:r>
            <a:endParaRPr lang="fi-FI" sz="1600" b="1">
              <a:latin typeface="Consolas" panose="020B0609020204030204" pitchFamily="49" charset="0"/>
              <a:cs typeface="Segoe UI Light" panose="020B0502040204020203" pitchFamily="34" charset="0"/>
            </a:endParaRPr>
          </a:p>
        </p:txBody>
      </p:sp>
      <p:pic>
        <p:nvPicPr>
          <p:cNvPr id="1026" name="Picture 2" descr="Kuvahaun tulos haulle microsoft authenticator">
            <a:extLst>
              <a:ext uri="{FF2B5EF4-FFF2-40B4-BE49-F238E27FC236}">
                <a16:creationId xmlns:a16="http://schemas.microsoft.com/office/drawing/2014/main" id="{065C8F3C-A4B3-42E0-AAA6-9E197A3C85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8548" y="3426886"/>
            <a:ext cx="1336222" cy="1336222"/>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2">
            <a:extLst>
              <a:ext uri="{FF2B5EF4-FFF2-40B4-BE49-F238E27FC236}">
                <a16:creationId xmlns:a16="http://schemas.microsoft.com/office/drawing/2014/main" id="{4667E722-9350-444D-B5C6-3C2ED7E7FF42}"/>
              </a:ext>
            </a:extLst>
          </p:cNvPr>
          <p:cNvSpPr txBox="1">
            <a:spLocks/>
          </p:cNvSpPr>
          <p:nvPr/>
        </p:nvSpPr>
        <p:spPr>
          <a:xfrm>
            <a:off x="982260" y="3756293"/>
            <a:ext cx="4081194" cy="480131"/>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90000"/>
              <a:defRPr/>
            </a:pPr>
            <a:r>
              <a:rPr lang="en-GB">
                <a:cs typeface="Segoe UI Light" panose="020B0502040204020203" pitchFamily="34" charset="0"/>
              </a:rPr>
              <a:t>Enforce MFA for admins</a:t>
            </a:r>
            <a:endParaRPr lang="fi-FI" sz="1600" b="1">
              <a:solidFill>
                <a:schemeClr val="accent1">
                  <a:lumMod val="50000"/>
                </a:schemeClr>
              </a:solidFill>
              <a:latin typeface="Consolas" panose="020B0609020204030204" pitchFamily="49" charset="0"/>
              <a:cs typeface="Segoe UI Light" panose="020B0502040204020203" pitchFamily="34" charset="0"/>
            </a:endParaRPr>
          </a:p>
        </p:txBody>
      </p:sp>
      <p:sp>
        <p:nvSpPr>
          <p:cNvPr id="10" name="Text Placeholder 2">
            <a:extLst>
              <a:ext uri="{FF2B5EF4-FFF2-40B4-BE49-F238E27FC236}">
                <a16:creationId xmlns:a16="http://schemas.microsoft.com/office/drawing/2014/main" id="{FCC8E5C1-782D-41B5-A0AE-251FDBB7AF32}"/>
              </a:ext>
            </a:extLst>
          </p:cNvPr>
          <p:cNvSpPr txBox="1">
            <a:spLocks/>
          </p:cNvSpPr>
          <p:nvPr/>
        </p:nvSpPr>
        <p:spPr>
          <a:xfrm>
            <a:off x="982260" y="5514792"/>
            <a:ext cx="5336245" cy="480131"/>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90000"/>
              <a:defRPr/>
            </a:pPr>
            <a:r>
              <a:rPr lang="en-GB">
                <a:cs typeface="Segoe UI Light" panose="020B0502040204020203" pitchFamily="34" charset="0"/>
              </a:rPr>
              <a:t>Create emergency access accounts</a:t>
            </a:r>
            <a:endParaRPr lang="fi-FI" sz="1600">
              <a:latin typeface="Consolas" panose="020B0609020204030204" pitchFamily="49" charset="0"/>
              <a:cs typeface="Segoe UI Light" panose="020B0502040204020203" pitchFamily="34" charset="0"/>
            </a:endParaRPr>
          </a:p>
        </p:txBody>
      </p:sp>
      <p:pic>
        <p:nvPicPr>
          <p:cNvPr id="1032" name="Picture 8" descr="Aiheeseen liittyvä kuva">
            <a:extLst>
              <a:ext uri="{FF2B5EF4-FFF2-40B4-BE49-F238E27FC236}">
                <a16:creationId xmlns:a16="http://schemas.microsoft.com/office/drawing/2014/main" id="{7B0DDE4E-7BDD-49A2-B0F1-5CB359AF72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8548" y="5175226"/>
            <a:ext cx="1336222" cy="1336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2362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nodeType="withEffect">
                                  <p:stCondLst>
                                    <p:cond delay="0"/>
                                  </p:stCondLst>
                                  <p:childTnLst>
                                    <p:set>
                                      <p:cBhvr>
                                        <p:cTn id="25" dur="1" fill="hold">
                                          <p:stCondLst>
                                            <p:cond delay="0"/>
                                          </p:stCondLst>
                                        </p:cTn>
                                        <p:tgtEl>
                                          <p:spTgt spid="1032"/>
                                        </p:tgtEl>
                                        <p:attrNameLst>
                                          <p:attrName>style.visibility</p:attrName>
                                        </p:attrNameLst>
                                      </p:cBhvr>
                                      <p:to>
                                        <p:strVal val="visible"/>
                                      </p:to>
                                    </p:set>
                                    <p:animEffect transition="in" filter="fade">
                                      <p:cBhvr>
                                        <p:cTn id="26"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94DEB955-D431-494F-B055-E02E3AAD9A9E}"/>
              </a:ext>
            </a:extLst>
          </p:cNvPr>
          <p:cNvGrpSpPr/>
          <p:nvPr/>
        </p:nvGrpSpPr>
        <p:grpSpPr>
          <a:xfrm>
            <a:off x="2048164" y="5509238"/>
            <a:ext cx="3763487" cy="892367"/>
            <a:chOff x="2048164" y="5509238"/>
            <a:chExt cx="3763487" cy="892367"/>
          </a:xfrm>
        </p:grpSpPr>
        <p:sp>
          <p:nvSpPr>
            <p:cNvPr id="246" name="Rectangle 245">
              <a:extLst>
                <a:ext uri="{FF2B5EF4-FFF2-40B4-BE49-F238E27FC236}">
                  <a16:creationId xmlns:a16="http://schemas.microsoft.com/office/drawing/2014/main" id="{147DBDAD-A291-48F6-BCAD-279826A0FA15}"/>
                </a:ext>
              </a:extLst>
            </p:cNvPr>
            <p:cNvSpPr/>
            <p:nvPr/>
          </p:nvSpPr>
          <p:spPr bwMode="auto">
            <a:xfrm>
              <a:off x="2048164" y="5517055"/>
              <a:ext cx="3763487" cy="88455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68" name="Rectangle 667">
              <a:extLst>
                <a:ext uri="{FF2B5EF4-FFF2-40B4-BE49-F238E27FC236}">
                  <a16:creationId xmlns:a16="http://schemas.microsoft.com/office/drawing/2014/main" id="{6183ED31-37AA-4F47-AC7E-1F9B4813AD98}"/>
                </a:ext>
              </a:extLst>
            </p:cNvPr>
            <p:cNvSpPr/>
            <p:nvPr/>
          </p:nvSpPr>
          <p:spPr>
            <a:xfrm>
              <a:off x="2048165" y="5509238"/>
              <a:ext cx="3763485" cy="257763"/>
            </a:xfrm>
            <a:prstGeom prst="rect">
              <a:avLst/>
            </a:prstGeom>
            <a:solidFill>
              <a:srgbClr val="D83B01"/>
            </a:solidFill>
          </p:spPr>
          <p:txBody>
            <a:bodyPr wrap="square" rIns="9144">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IoT and Operational Technology</a:t>
              </a:r>
            </a:p>
          </p:txBody>
        </p:sp>
        <p:sp>
          <p:nvSpPr>
            <p:cNvPr id="553" name="IoT">
              <a:extLst>
                <a:ext uri="{FF2B5EF4-FFF2-40B4-BE49-F238E27FC236}">
                  <a16:creationId xmlns:a16="http://schemas.microsoft.com/office/drawing/2014/main" id="{A590417D-DD59-4D57-8984-6587158FF907}"/>
                </a:ext>
              </a:extLst>
            </p:cNvPr>
            <p:cNvSpPr>
              <a:spLocks noChangeAspect="1" noEditPoints="1"/>
            </p:cNvSpPr>
            <p:nvPr/>
          </p:nvSpPr>
          <p:spPr bwMode="auto">
            <a:xfrm>
              <a:off x="2347820" y="5549533"/>
              <a:ext cx="184761" cy="18505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4224"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562" name="Rectangle 561">
            <a:extLst>
              <a:ext uri="{FF2B5EF4-FFF2-40B4-BE49-F238E27FC236}">
                <a16:creationId xmlns:a16="http://schemas.microsoft.com/office/drawing/2014/main" id="{54630357-784F-40AC-A0AB-995EBF460BA8}"/>
              </a:ext>
            </a:extLst>
          </p:cNvPr>
          <p:cNvSpPr/>
          <p:nvPr/>
        </p:nvSpPr>
        <p:spPr>
          <a:xfrm rot="16200000">
            <a:off x="1590379" y="4689420"/>
            <a:ext cx="1180183" cy="257763"/>
          </a:xfrm>
          <a:prstGeom prst="rect">
            <a:avLst/>
          </a:prstGeom>
          <a:solidFill>
            <a:schemeClr val="bg1">
              <a:lumMod val="95000"/>
            </a:schemeClr>
          </a:solidFill>
        </p:spPr>
        <p:txBody>
          <a:bodyPr wrap="square"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Intranet Servers</a:t>
            </a:r>
          </a:p>
        </p:txBody>
      </p:sp>
      <p:sp>
        <p:nvSpPr>
          <p:cNvPr id="510" name="Rectangle 509">
            <a:extLst>
              <a:ext uri="{FF2B5EF4-FFF2-40B4-BE49-F238E27FC236}">
                <a16:creationId xmlns:a16="http://schemas.microsoft.com/office/drawing/2014/main" id="{6ECCD49E-51AE-4DD3-AE0C-3543F282C7EB}"/>
              </a:ext>
            </a:extLst>
          </p:cNvPr>
          <p:cNvSpPr/>
          <p:nvPr/>
        </p:nvSpPr>
        <p:spPr>
          <a:xfrm rot="16200000">
            <a:off x="1747687" y="3471352"/>
            <a:ext cx="910563" cy="257763"/>
          </a:xfrm>
          <a:prstGeom prst="rect">
            <a:avLst/>
          </a:prstGeom>
          <a:solidFill>
            <a:schemeClr val="bg1">
              <a:lumMod val="9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Extranet</a:t>
            </a:r>
          </a:p>
        </p:txBody>
      </p:sp>
      <p:sp>
        <p:nvSpPr>
          <p:cNvPr id="152" name="Rectangle 151">
            <a:extLst>
              <a:ext uri="{FF2B5EF4-FFF2-40B4-BE49-F238E27FC236}">
                <a16:creationId xmlns:a16="http://schemas.microsoft.com/office/drawing/2014/main" id="{E9A1C1E5-5EB0-4F4F-B33A-2FD16A538B73}"/>
              </a:ext>
            </a:extLst>
          </p:cNvPr>
          <p:cNvSpPr/>
          <p:nvPr/>
        </p:nvSpPr>
        <p:spPr bwMode="auto">
          <a:xfrm>
            <a:off x="4256195" y="3146703"/>
            <a:ext cx="524589" cy="1885687"/>
          </a:xfrm>
          <a:prstGeom prst="rect">
            <a:avLst/>
          </a:prstGeom>
          <a:solidFill>
            <a:srgbClr val="F5B80B">
              <a:alpha val="2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09" name="Rectangle 508">
            <a:extLst>
              <a:ext uri="{FF2B5EF4-FFF2-40B4-BE49-F238E27FC236}">
                <a16:creationId xmlns:a16="http://schemas.microsoft.com/office/drawing/2014/main" id="{763F8F1F-DD93-463D-A3D7-CEFE1007A229}"/>
              </a:ext>
            </a:extLst>
          </p:cNvPr>
          <p:cNvSpPr/>
          <p:nvPr/>
        </p:nvSpPr>
        <p:spPr bwMode="auto">
          <a:xfrm>
            <a:off x="2065128" y="3138626"/>
            <a:ext cx="4197807" cy="923925"/>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Freeform: Shape 13">
            <a:extLst>
              <a:ext uri="{FF2B5EF4-FFF2-40B4-BE49-F238E27FC236}">
                <a16:creationId xmlns:a16="http://schemas.microsoft.com/office/drawing/2014/main" id="{B502811E-8B98-4B54-A2E6-F18DCAD31C7A}"/>
              </a:ext>
            </a:extLst>
          </p:cNvPr>
          <p:cNvSpPr/>
          <p:nvPr/>
        </p:nvSpPr>
        <p:spPr bwMode="auto">
          <a:xfrm>
            <a:off x="182880" y="3947160"/>
            <a:ext cx="6075680" cy="1468120"/>
          </a:xfrm>
          <a:custGeom>
            <a:avLst/>
            <a:gdLst>
              <a:gd name="connsiteX0" fmla="*/ 0 w 6075680"/>
              <a:gd name="connsiteY0" fmla="*/ 1671320 h 1671320"/>
              <a:gd name="connsiteX1" fmla="*/ 0 w 6075680"/>
              <a:gd name="connsiteY1" fmla="*/ 0 h 1671320"/>
              <a:gd name="connsiteX2" fmla="*/ 1681480 w 6075680"/>
              <a:gd name="connsiteY2" fmla="*/ 0 h 1671320"/>
              <a:gd name="connsiteX3" fmla="*/ 1681480 w 6075680"/>
              <a:gd name="connsiteY3" fmla="*/ 482600 h 1671320"/>
              <a:gd name="connsiteX4" fmla="*/ 6075680 w 6075680"/>
              <a:gd name="connsiteY4" fmla="*/ 482600 h 1671320"/>
              <a:gd name="connsiteX5" fmla="*/ 6075680 w 6075680"/>
              <a:gd name="connsiteY5" fmla="*/ 1666240 h 1671320"/>
              <a:gd name="connsiteX6" fmla="*/ 0 w 6075680"/>
              <a:gd name="connsiteY6" fmla="*/ 1671320 h 1671320"/>
              <a:gd name="connsiteX0" fmla="*/ 0 w 6075680"/>
              <a:gd name="connsiteY0" fmla="*/ 1671320 h 1671320"/>
              <a:gd name="connsiteX1" fmla="*/ 0 w 6075680"/>
              <a:gd name="connsiteY1" fmla="*/ 208280 h 1671320"/>
              <a:gd name="connsiteX2" fmla="*/ 1681480 w 6075680"/>
              <a:gd name="connsiteY2" fmla="*/ 0 h 1671320"/>
              <a:gd name="connsiteX3" fmla="*/ 1681480 w 6075680"/>
              <a:gd name="connsiteY3" fmla="*/ 482600 h 1671320"/>
              <a:gd name="connsiteX4" fmla="*/ 6075680 w 6075680"/>
              <a:gd name="connsiteY4" fmla="*/ 482600 h 1671320"/>
              <a:gd name="connsiteX5" fmla="*/ 6075680 w 6075680"/>
              <a:gd name="connsiteY5" fmla="*/ 1666240 h 1671320"/>
              <a:gd name="connsiteX6" fmla="*/ 0 w 6075680"/>
              <a:gd name="connsiteY6" fmla="*/ 1671320 h 1671320"/>
              <a:gd name="connsiteX0" fmla="*/ 0 w 6075680"/>
              <a:gd name="connsiteY0" fmla="*/ 1468120 h 1468120"/>
              <a:gd name="connsiteX1" fmla="*/ 0 w 6075680"/>
              <a:gd name="connsiteY1" fmla="*/ 5080 h 1468120"/>
              <a:gd name="connsiteX2" fmla="*/ 1676400 w 6075680"/>
              <a:gd name="connsiteY2" fmla="*/ 0 h 1468120"/>
              <a:gd name="connsiteX3" fmla="*/ 1681480 w 6075680"/>
              <a:gd name="connsiteY3" fmla="*/ 279400 h 1468120"/>
              <a:gd name="connsiteX4" fmla="*/ 6075680 w 6075680"/>
              <a:gd name="connsiteY4" fmla="*/ 279400 h 1468120"/>
              <a:gd name="connsiteX5" fmla="*/ 6075680 w 6075680"/>
              <a:gd name="connsiteY5" fmla="*/ 1463040 h 1468120"/>
              <a:gd name="connsiteX6" fmla="*/ 0 w 6075680"/>
              <a:gd name="connsiteY6" fmla="*/ 1468120 h 146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75680" h="1468120">
                <a:moveTo>
                  <a:pt x="0" y="1468120"/>
                </a:moveTo>
                <a:lnTo>
                  <a:pt x="0" y="5080"/>
                </a:lnTo>
                <a:lnTo>
                  <a:pt x="1676400" y="0"/>
                </a:lnTo>
                <a:cubicBezTo>
                  <a:pt x="1678093" y="93133"/>
                  <a:pt x="1679787" y="186267"/>
                  <a:pt x="1681480" y="279400"/>
                </a:cubicBezTo>
                <a:lnTo>
                  <a:pt x="6075680" y="279400"/>
                </a:lnTo>
                <a:lnTo>
                  <a:pt x="6075680" y="1463040"/>
                </a:lnTo>
                <a:lnTo>
                  <a:pt x="0" y="1468120"/>
                </a:lnTo>
                <a:close/>
              </a:path>
            </a:pathLst>
          </a:cu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3" name="Group 32">
            <a:extLst>
              <a:ext uri="{FF2B5EF4-FFF2-40B4-BE49-F238E27FC236}">
                <a16:creationId xmlns:a16="http://schemas.microsoft.com/office/drawing/2014/main" id="{52D17B2D-D338-4AF2-A159-8494DEDAF906}"/>
              </a:ext>
            </a:extLst>
          </p:cNvPr>
          <p:cNvGrpSpPr/>
          <p:nvPr/>
        </p:nvGrpSpPr>
        <p:grpSpPr>
          <a:xfrm>
            <a:off x="2614674" y="3027330"/>
            <a:ext cx="3057775" cy="2042956"/>
            <a:chOff x="2614674" y="3027330"/>
            <a:chExt cx="3057775" cy="2042956"/>
          </a:xfrm>
        </p:grpSpPr>
        <p:cxnSp>
          <p:nvCxnSpPr>
            <p:cNvPr id="709" name="Straight Connector 708">
              <a:extLst>
                <a:ext uri="{FF2B5EF4-FFF2-40B4-BE49-F238E27FC236}">
                  <a16:creationId xmlns:a16="http://schemas.microsoft.com/office/drawing/2014/main" id="{E9568F12-BDB6-4786-9FDF-9011B5792C49}"/>
                </a:ext>
              </a:extLst>
            </p:cNvPr>
            <p:cNvCxnSpPr>
              <a:cxnSpLocks/>
              <a:endCxn id="120" idx="2"/>
            </p:cNvCxnSpPr>
            <p:nvPr/>
          </p:nvCxnSpPr>
          <p:spPr>
            <a:xfrm flipH="1">
              <a:off x="3483099" y="3027330"/>
              <a:ext cx="2390" cy="204295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0A9E273B-5B93-4B15-A8B3-F722EB239E57}"/>
                </a:ext>
              </a:extLst>
            </p:cNvPr>
            <p:cNvGrpSpPr/>
            <p:nvPr/>
          </p:nvGrpSpPr>
          <p:grpSpPr>
            <a:xfrm>
              <a:off x="3263369" y="4932189"/>
              <a:ext cx="2409080" cy="100096"/>
              <a:chOff x="1121512" y="4577223"/>
              <a:chExt cx="2941905" cy="110522"/>
            </a:xfrm>
          </p:grpSpPr>
          <p:cxnSp>
            <p:nvCxnSpPr>
              <p:cNvPr id="8" name="Straight Connector 7">
                <a:extLst>
                  <a:ext uri="{FF2B5EF4-FFF2-40B4-BE49-F238E27FC236}">
                    <a16:creationId xmlns:a16="http://schemas.microsoft.com/office/drawing/2014/main" id="{BAD359AE-970F-49F6-8BF0-C65C066D7E18}"/>
                  </a:ext>
                </a:extLst>
              </p:cNvPr>
              <p:cNvCxnSpPr>
                <a:cxnSpLocks/>
              </p:cNvCxnSpPr>
              <p:nvPr/>
            </p:nvCxnSpPr>
            <p:spPr>
              <a:xfrm>
                <a:off x="1121512" y="4687745"/>
                <a:ext cx="2941905"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75" name="Straight Connector 374">
                <a:extLst>
                  <a:ext uri="{FF2B5EF4-FFF2-40B4-BE49-F238E27FC236}">
                    <a16:creationId xmlns:a16="http://schemas.microsoft.com/office/drawing/2014/main" id="{DBBBA388-B4F3-4D28-AC63-BBF5C4360F27}"/>
                  </a:ext>
                </a:extLst>
              </p:cNvPr>
              <p:cNvCxnSpPr>
                <a:cxnSpLocks/>
              </p:cNvCxnSpPr>
              <p:nvPr/>
            </p:nvCxnSpPr>
            <p:spPr>
              <a:xfrm>
                <a:off x="4063417" y="4590891"/>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89" name="Straight Connector 488">
                <a:extLst>
                  <a:ext uri="{FF2B5EF4-FFF2-40B4-BE49-F238E27FC236}">
                    <a16:creationId xmlns:a16="http://schemas.microsoft.com/office/drawing/2014/main" id="{650168E9-E0D4-42C0-B58B-A1198F0386A4}"/>
                  </a:ext>
                </a:extLst>
              </p:cNvPr>
              <p:cNvCxnSpPr>
                <a:cxnSpLocks/>
              </p:cNvCxnSpPr>
              <p:nvPr/>
            </p:nvCxnSpPr>
            <p:spPr>
              <a:xfrm>
                <a:off x="1125389" y="4585112"/>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0" name="Straight Connector 489">
                <a:extLst>
                  <a:ext uri="{FF2B5EF4-FFF2-40B4-BE49-F238E27FC236}">
                    <a16:creationId xmlns:a16="http://schemas.microsoft.com/office/drawing/2014/main" id="{A7CFA49A-0FE0-4333-B570-F1BD3EC316E7}"/>
                  </a:ext>
                </a:extLst>
              </p:cNvPr>
              <p:cNvCxnSpPr>
                <a:cxnSpLocks/>
              </p:cNvCxnSpPr>
              <p:nvPr/>
            </p:nvCxnSpPr>
            <p:spPr>
              <a:xfrm>
                <a:off x="1878817" y="45772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3" name="Straight Connector 492">
                <a:extLst>
                  <a:ext uri="{FF2B5EF4-FFF2-40B4-BE49-F238E27FC236}">
                    <a16:creationId xmlns:a16="http://schemas.microsoft.com/office/drawing/2014/main" id="{C03CC399-2320-4359-95D4-F4C1E5F0961B}"/>
                  </a:ext>
                </a:extLst>
              </p:cNvPr>
              <p:cNvCxnSpPr>
                <a:cxnSpLocks/>
              </p:cNvCxnSpPr>
              <p:nvPr/>
            </p:nvCxnSpPr>
            <p:spPr>
              <a:xfrm>
                <a:off x="2645526" y="45836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120" name="Graphic 119">
              <a:extLst>
                <a:ext uri="{FF2B5EF4-FFF2-40B4-BE49-F238E27FC236}">
                  <a16:creationId xmlns:a16="http://schemas.microsoft.com/office/drawing/2014/main" id="{C3016580-9B6F-4370-9CDB-00CB168484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96121" y="4968297"/>
              <a:ext cx="373956" cy="101989"/>
            </a:xfrm>
            <a:prstGeom prst="rect">
              <a:avLst/>
            </a:prstGeom>
          </p:spPr>
        </p:pic>
        <p:pic>
          <p:nvPicPr>
            <p:cNvPr id="710" name="Graphic 709">
              <a:extLst>
                <a:ext uri="{FF2B5EF4-FFF2-40B4-BE49-F238E27FC236}">
                  <a16:creationId xmlns:a16="http://schemas.microsoft.com/office/drawing/2014/main" id="{CB1D2C0D-E006-4B23-8877-788EA47094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12268" y="3989053"/>
              <a:ext cx="155363" cy="144264"/>
            </a:xfrm>
            <a:prstGeom prst="rect">
              <a:avLst/>
            </a:prstGeom>
          </p:spPr>
        </p:pic>
        <p:cxnSp>
          <p:nvCxnSpPr>
            <p:cNvPr id="202" name="Straight Connector 201">
              <a:extLst>
                <a:ext uri="{FF2B5EF4-FFF2-40B4-BE49-F238E27FC236}">
                  <a16:creationId xmlns:a16="http://schemas.microsoft.com/office/drawing/2014/main" id="{DEF14F5E-A9F1-49E8-B80F-3DD8F6374A7C}"/>
                </a:ext>
              </a:extLst>
            </p:cNvPr>
            <p:cNvCxnSpPr>
              <a:cxnSpLocks/>
            </p:cNvCxnSpPr>
            <p:nvPr/>
          </p:nvCxnSpPr>
          <p:spPr>
            <a:xfrm>
              <a:off x="2614674" y="3915841"/>
              <a:ext cx="1824456"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a:extLst>
                <a:ext uri="{FF2B5EF4-FFF2-40B4-BE49-F238E27FC236}">
                  <a16:creationId xmlns:a16="http://schemas.microsoft.com/office/drawing/2014/main" id="{EE171817-09FA-430B-B729-CA2574A6DDF9}"/>
                </a:ext>
              </a:extLst>
            </p:cNvPr>
            <p:cNvCxnSpPr/>
            <p:nvPr/>
          </p:nvCxnSpPr>
          <p:spPr>
            <a:xfrm>
              <a:off x="4447393"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727" name="Straight Connector 726">
              <a:extLst>
                <a:ext uri="{FF2B5EF4-FFF2-40B4-BE49-F238E27FC236}">
                  <a16:creationId xmlns:a16="http://schemas.microsoft.com/office/drawing/2014/main" id="{64CC8E28-889A-42AE-BC46-62AB329051E9}"/>
                </a:ext>
              </a:extLst>
            </p:cNvPr>
            <p:cNvCxnSpPr/>
            <p:nvPr/>
          </p:nvCxnSpPr>
          <p:spPr>
            <a:xfrm>
              <a:off x="3857342"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pic>
          <p:nvPicPr>
            <p:cNvPr id="728" name="Graphic 727">
              <a:extLst>
                <a:ext uri="{FF2B5EF4-FFF2-40B4-BE49-F238E27FC236}">
                  <a16:creationId xmlns:a16="http://schemas.microsoft.com/office/drawing/2014/main" id="{BD13DC4B-891F-412F-953A-99D8BD0F91D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0454" y="3455968"/>
              <a:ext cx="179094" cy="97688"/>
            </a:xfrm>
            <a:prstGeom prst="rect">
              <a:avLst/>
            </a:prstGeom>
          </p:spPr>
        </p:pic>
        <p:pic>
          <p:nvPicPr>
            <p:cNvPr id="154" name="Graphic 153">
              <a:extLst>
                <a:ext uri="{FF2B5EF4-FFF2-40B4-BE49-F238E27FC236}">
                  <a16:creationId xmlns:a16="http://schemas.microsoft.com/office/drawing/2014/main" id="{65A36AA8-A9F1-41B2-A4AB-7465E03C23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4372" y="3853121"/>
              <a:ext cx="179094" cy="97688"/>
            </a:xfrm>
            <a:prstGeom prst="rect">
              <a:avLst/>
            </a:prstGeom>
          </p:spPr>
        </p:pic>
        <p:pic>
          <p:nvPicPr>
            <p:cNvPr id="726" name="Graphic 725">
              <a:extLst>
                <a:ext uri="{FF2B5EF4-FFF2-40B4-BE49-F238E27FC236}">
                  <a16:creationId xmlns:a16="http://schemas.microsoft.com/office/drawing/2014/main" id="{C91DB333-653E-4081-B961-A1BA261D38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4372" y="3083790"/>
              <a:ext cx="179094" cy="97688"/>
            </a:xfrm>
            <a:prstGeom prst="rect">
              <a:avLst/>
            </a:prstGeom>
          </p:spPr>
        </p:pic>
      </p:grpSp>
      <p:grpSp>
        <p:nvGrpSpPr>
          <p:cNvPr id="25" name="Group 24">
            <a:extLst>
              <a:ext uri="{FF2B5EF4-FFF2-40B4-BE49-F238E27FC236}">
                <a16:creationId xmlns:a16="http://schemas.microsoft.com/office/drawing/2014/main" id="{1D2B6E65-2C6E-47A4-86EA-BE343E742049}"/>
              </a:ext>
            </a:extLst>
          </p:cNvPr>
          <p:cNvGrpSpPr/>
          <p:nvPr/>
        </p:nvGrpSpPr>
        <p:grpSpPr>
          <a:xfrm>
            <a:off x="8502616" y="103218"/>
            <a:ext cx="3500414" cy="1329065"/>
            <a:chOff x="8502616" y="103218"/>
            <a:chExt cx="3500414" cy="1329065"/>
          </a:xfrm>
        </p:grpSpPr>
        <p:sp>
          <p:nvSpPr>
            <p:cNvPr id="556" name="Freeform: Shape 555">
              <a:extLst>
                <a:ext uri="{FF2B5EF4-FFF2-40B4-BE49-F238E27FC236}">
                  <a16:creationId xmlns:a16="http://schemas.microsoft.com/office/drawing/2014/main" id="{A1ECC2D6-EEC8-457F-BB5F-0AE8F85B7DCE}"/>
                </a:ext>
              </a:extLst>
            </p:cNvPr>
            <p:cNvSpPr/>
            <p:nvPr/>
          </p:nvSpPr>
          <p:spPr bwMode="auto">
            <a:xfrm>
              <a:off x="8502616" y="103218"/>
              <a:ext cx="3498214" cy="1329065"/>
            </a:xfrm>
            <a:custGeom>
              <a:avLst/>
              <a:gdLst>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717260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663974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8" fmla="*/ 0 w 3587842"/>
                <a:gd name="connsiteY8" fmla="*/ 0 h 1329065"/>
                <a:gd name="connsiteX0" fmla="*/ 0 w 3587842"/>
                <a:gd name="connsiteY0" fmla="*/ 0 h 1329065"/>
                <a:gd name="connsiteX1" fmla="*/ 3587842 w 3587842"/>
                <a:gd name="connsiteY1" fmla="*/ 0 h 1329065"/>
                <a:gd name="connsiteX2" fmla="*/ 3587842 w 3587842"/>
                <a:gd name="connsiteY2" fmla="*/ 1038838 h 1329065"/>
                <a:gd name="connsiteX3" fmla="*/ 1663974 w 3587842"/>
                <a:gd name="connsiteY3" fmla="*/ 1038838 h 1329065"/>
                <a:gd name="connsiteX4" fmla="*/ 1663974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8" fmla="*/ 0 w 3587842"/>
                <a:gd name="connsiteY8" fmla="*/ 0 h 132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7842" h="1329065">
                  <a:moveTo>
                    <a:pt x="0" y="0"/>
                  </a:moveTo>
                  <a:lnTo>
                    <a:pt x="3587842" y="0"/>
                  </a:lnTo>
                  <a:lnTo>
                    <a:pt x="3587842" y="1038838"/>
                  </a:lnTo>
                  <a:lnTo>
                    <a:pt x="1663974" y="1038838"/>
                  </a:lnTo>
                  <a:lnTo>
                    <a:pt x="1663974" y="1329065"/>
                  </a:lnTo>
                  <a:lnTo>
                    <a:pt x="0" y="1329065"/>
                  </a:lnTo>
                  <a:lnTo>
                    <a:pt x="0" y="1038838"/>
                  </a:lnTo>
                  <a:lnTo>
                    <a:pt x="0" y="1038548"/>
                  </a:lnTo>
                  <a:lnTo>
                    <a:pt x="0" y="0"/>
                  </a:lnTo>
                  <a:close/>
                </a:path>
              </a:pathLst>
            </a:cu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3" name="Rectangle 482">
              <a:extLst>
                <a:ext uri="{FF2B5EF4-FFF2-40B4-BE49-F238E27FC236}">
                  <a16:creationId xmlns:a16="http://schemas.microsoft.com/office/drawing/2014/main" id="{683B3E27-5CEA-4665-AE95-53E3E02BE90B}"/>
                </a:ext>
              </a:extLst>
            </p:cNvPr>
            <p:cNvSpPr/>
            <p:nvPr/>
          </p:nvSpPr>
          <p:spPr>
            <a:xfrm>
              <a:off x="8502616" y="103218"/>
              <a:ext cx="3500414" cy="257763"/>
            </a:xfrm>
            <a:prstGeom prst="rect">
              <a:avLst/>
            </a:prstGeom>
            <a:solidFill>
              <a:schemeClr val="bg1">
                <a:lumMod val="50000"/>
              </a:schemeClr>
            </a:solidFill>
          </p:spPr>
          <p:txBody>
            <a:bodyPr wrap="square"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Software as a Service</a:t>
              </a:r>
            </a:p>
          </p:txBody>
        </p:sp>
      </p:grpSp>
      <p:sp>
        <p:nvSpPr>
          <p:cNvPr id="419" name="Rectangle 418">
            <a:extLst>
              <a:ext uri="{FF2B5EF4-FFF2-40B4-BE49-F238E27FC236}">
                <a16:creationId xmlns:a16="http://schemas.microsoft.com/office/drawing/2014/main" id="{5EB95F04-038D-4A6A-819C-FD0B49733238}"/>
              </a:ext>
            </a:extLst>
          </p:cNvPr>
          <p:cNvSpPr/>
          <p:nvPr/>
        </p:nvSpPr>
        <p:spPr bwMode="auto">
          <a:xfrm>
            <a:off x="8502616" y="1529867"/>
            <a:ext cx="1627632" cy="4648144"/>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5" name="Connector: Elbow 34">
            <a:extLst>
              <a:ext uri="{FF2B5EF4-FFF2-40B4-BE49-F238E27FC236}">
                <a16:creationId xmlns:a16="http://schemas.microsoft.com/office/drawing/2014/main" id="{4B151B1C-8727-499D-AA3F-92C3D3CFF5D8}"/>
              </a:ext>
            </a:extLst>
          </p:cNvPr>
          <p:cNvCxnSpPr>
            <a:cxnSpLocks/>
          </p:cNvCxnSpPr>
          <p:nvPr/>
        </p:nvCxnSpPr>
        <p:spPr>
          <a:xfrm rot="16200000" flipH="1">
            <a:off x="6730002" y="4013600"/>
            <a:ext cx="3818104" cy="101318"/>
          </a:xfrm>
          <a:prstGeom prst="bentConnector2">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id="{C4D5DBA3-7806-4858-A0EF-EBC3CA3218B5}"/>
              </a:ext>
            </a:extLst>
          </p:cNvPr>
          <p:cNvCxnSpPr>
            <a:cxnSpLocks/>
          </p:cNvCxnSpPr>
          <p:nvPr/>
        </p:nvCxnSpPr>
        <p:spPr>
          <a:xfrm>
            <a:off x="1962293" y="843401"/>
            <a:ext cx="0" cy="768515"/>
          </a:xfrm>
          <a:prstGeom prst="line">
            <a:avLst/>
          </a:prstGeom>
          <a:noFill/>
          <a:ln w="38100" cap="flat" cmpd="sng" algn="ctr">
            <a:solidFill>
              <a:srgbClr val="505050"/>
            </a:solidFill>
            <a:prstDash val="solid"/>
            <a:headEnd type="none"/>
            <a:tailEnd type="none"/>
          </a:ln>
          <a:effectLst/>
        </p:spPr>
      </p:cxnSp>
      <p:cxnSp>
        <p:nvCxnSpPr>
          <p:cNvPr id="733" name="Connector: Elbow 732">
            <a:extLst>
              <a:ext uri="{FF2B5EF4-FFF2-40B4-BE49-F238E27FC236}">
                <a16:creationId xmlns:a16="http://schemas.microsoft.com/office/drawing/2014/main" id="{D5A8D2D0-54F0-4A7F-8639-B35A00D88B6C}"/>
              </a:ext>
            </a:extLst>
          </p:cNvPr>
          <p:cNvCxnSpPr>
            <a:cxnSpLocks/>
            <a:endCxn id="459" idx="1"/>
          </p:cNvCxnSpPr>
          <p:nvPr/>
        </p:nvCxnSpPr>
        <p:spPr>
          <a:xfrm rot="16200000" flipH="1">
            <a:off x="8930560" y="3238555"/>
            <a:ext cx="2745291" cy="170292"/>
          </a:xfrm>
          <a:prstGeom prst="bentConnector2">
            <a:avLst/>
          </a:prstGeom>
          <a:ln w="19050">
            <a:solidFill>
              <a:schemeClr val="tx1">
                <a:lumMod val="60000"/>
                <a:lumOff val="4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C55BE7C5-C1B1-4448-AAC9-2C854664B595}"/>
              </a:ext>
            </a:extLst>
          </p:cNvPr>
          <p:cNvCxnSpPr>
            <a:cxnSpLocks/>
            <a:endCxn id="92" idx="1"/>
          </p:cNvCxnSpPr>
          <p:nvPr/>
        </p:nvCxnSpPr>
        <p:spPr>
          <a:xfrm flipH="1">
            <a:off x="292459" y="1998162"/>
            <a:ext cx="9641306" cy="1392987"/>
          </a:xfrm>
          <a:prstGeom prst="bentConnector5">
            <a:avLst>
              <a:gd name="adj1" fmla="val 2071"/>
              <a:gd name="adj2" fmla="val 3995"/>
              <a:gd name="adj3" fmla="val 100734"/>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1" name="Rectangle 560">
            <a:extLst>
              <a:ext uri="{FF2B5EF4-FFF2-40B4-BE49-F238E27FC236}">
                <a16:creationId xmlns:a16="http://schemas.microsoft.com/office/drawing/2014/main" id="{CECADA6B-6F4D-4C04-B176-D9B01338770C}"/>
              </a:ext>
            </a:extLst>
          </p:cNvPr>
          <p:cNvSpPr/>
          <p:nvPr/>
        </p:nvSpPr>
        <p:spPr bwMode="auto">
          <a:xfrm>
            <a:off x="539297" y="4024983"/>
            <a:ext cx="5713221"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err="1">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93" name="Connector: Elbow 92">
            <a:extLst>
              <a:ext uri="{FF2B5EF4-FFF2-40B4-BE49-F238E27FC236}">
                <a16:creationId xmlns:a16="http://schemas.microsoft.com/office/drawing/2014/main" id="{1A740571-9366-437D-B37B-8614158BCB0B}"/>
              </a:ext>
            </a:extLst>
          </p:cNvPr>
          <p:cNvCxnSpPr>
            <a:cxnSpLocks/>
          </p:cNvCxnSpPr>
          <p:nvPr/>
        </p:nvCxnSpPr>
        <p:spPr>
          <a:xfrm flipV="1">
            <a:off x="8287780" y="1715688"/>
            <a:ext cx="2089878" cy="190426"/>
          </a:xfrm>
          <a:prstGeom prst="bentConnector3">
            <a:avLst>
              <a:gd name="adj1" fmla="val 92386"/>
            </a:avLst>
          </a:prstGeom>
          <a:ln w="19050">
            <a:solidFill>
              <a:schemeClr val="tx1">
                <a:lumMod val="60000"/>
                <a:lumOff val="4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191215E-3CE0-4784-AFC2-9A50F6E3D8DA}"/>
              </a:ext>
            </a:extLst>
          </p:cNvPr>
          <p:cNvSpPr txBox="1"/>
          <p:nvPr/>
        </p:nvSpPr>
        <p:spPr>
          <a:xfrm>
            <a:off x="457338" y="2389532"/>
            <a:ext cx="1143262" cy="415498"/>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Unmanaged &amp;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Mobile Devices</a:t>
            </a:r>
          </a:p>
        </p:txBody>
      </p:sp>
      <p:grpSp>
        <p:nvGrpSpPr>
          <p:cNvPr id="48" name="Group 47">
            <a:extLst>
              <a:ext uri="{FF2B5EF4-FFF2-40B4-BE49-F238E27FC236}">
                <a16:creationId xmlns:a16="http://schemas.microsoft.com/office/drawing/2014/main" id="{BFC65816-92B6-45F8-8B56-B9FE7300B40A}"/>
              </a:ext>
            </a:extLst>
          </p:cNvPr>
          <p:cNvGrpSpPr/>
          <p:nvPr/>
        </p:nvGrpSpPr>
        <p:grpSpPr>
          <a:xfrm>
            <a:off x="1351919" y="2856531"/>
            <a:ext cx="382086" cy="288422"/>
            <a:chOff x="7987238" y="1610486"/>
            <a:chExt cx="506061" cy="382007"/>
          </a:xfrm>
        </p:grpSpPr>
        <p:sp>
          <p:nvSpPr>
            <p:cNvPr id="49" name="Rectangle 48">
              <a:extLst>
                <a:ext uri="{FF2B5EF4-FFF2-40B4-BE49-F238E27FC236}">
                  <a16:creationId xmlns:a16="http://schemas.microsoft.com/office/drawing/2014/main" id="{5AD2C425-30AF-4C52-B5B1-5E94C2C675FB}"/>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7EBB8728-CD5A-434A-8A9A-E6ED226C7A4A}"/>
                </a:ext>
              </a:extLst>
            </p:cNvPr>
            <p:cNvGrpSpPr/>
            <p:nvPr/>
          </p:nvGrpSpPr>
          <p:grpSpPr>
            <a:xfrm>
              <a:off x="7987238" y="1610486"/>
              <a:ext cx="498447" cy="382007"/>
              <a:chOff x="9563138" y="2462727"/>
              <a:chExt cx="516394" cy="395761"/>
            </a:xfrm>
          </p:grpSpPr>
          <p:sp>
            <p:nvSpPr>
              <p:cNvPr id="51" name="monitor">
                <a:extLst>
                  <a:ext uri="{FF2B5EF4-FFF2-40B4-BE49-F238E27FC236}">
                    <a16:creationId xmlns:a16="http://schemas.microsoft.com/office/drawing/2014/main" id="{8EE55AE6-F0B1-482E-8E59-6746635B7ADD}"/>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2" name="Group 51">
                <a:extLst>
                  <a:ext uri="{FF2B5EF4-FFF2-40B4-BE49-F238E27FC236}">
                    <a16:creationId xmlns:a16="http://schemas.microsoft.com/office/drawing/2014/main" id="{576DD4A5-32C0-4CA5-84D2-5B710351B085}"/>
                  </a:ext>
                </a:extLst>
              </p:cNvPr>
              <p:cNvGrpSpPr/>
              <p:nvPr/>
            </p:nvGrpSpPr>
            <p:grpSpPr>
              <a:xfrm>
                <a:off x="9746672" y="2545410"/>
                <a:ext cx="107950" cy="134938"/>
                <a:chOff x="9444088" y="2885171"/>
                <a:chExt cx="107950" cy="134938"/>
              </a:xfrm>
              <a:solidFill>
                <a:schemeClr val="tx1"/>
              </a:solidFill>
            </p:grpSpPr>
            <p:sp>
              <p:nvSpPr>
                <p:cNvPr id="53" name="Freeform 26">
                  <a:extLst>
                    <a:ext uri="{FF2B5EF4-FFF2-40B4-BE49-F238E27FC236}">
                      <a16:creationId xmlns:a16="http://schemas.microsoft.com/office/drawing/2014/main" id="{FDBF4EC7-E309-4369-826C-4A23B73BB168}"/>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27">
                  <a:extLst>
                    <a:ext uri="{FF2B5EF4-FFF2-40B4-BE49-F238E27FC236}">
                      <a16:creationId xmlns:a16="http://schemas.microsoft.com/office/drawing/2014/main" id="{7D215946-A8D8-4D3D-9C11-3B9731607E9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55" name="Group 54">
            <a:extLst>
              <a:ext uri="{FF2B5EF4-FFF2-40B4-BE49-F238E27FC236}">
                <a16:creationId xmlns:a16="http://schemas.microsoft.com/office/drawing/2014/main" id="{089A708A-3B38-45E4-AB39-901738503841}"/>
              </a:ext>
            </a:extLst>
          </p:cNvPr>
          <p:cNvGrpSpPr/>
          <p:nvPr/>
        </p:nvGrpSpPr>
        <p:grpSpPr>
          <a:xfrm>
            <a:off x="862671" y="2856531"/>
            <a:ext cx="376337" cy="288423"/>
            <a:chOff x="7398246" y="1610486"/>
            <a:chExt cx="498447" cy="382007"/>
          </a:xfrm>
        </p:grpSpPr>
        <p:sp>
          <p:nvSpPr>
            <p:cNvPr id="56" name="monitor">
              <a:extLst>
                <a:ext uri="{FF2B5EF4-FFF2-40B4-BE49-F238E27FC236}">
                  <a16:creationId xmlns:a16="http://schemas.microsoft.com/office/drawing/2014/main" id="{83668721-0993-4A0B-A631-4168280896B6}"/>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 name="Rectangle 56">
              <a:extLst>
                <a:ext uri="{FF2B5EF4-FFF2-40B4-BE49-F238E27FC236}">
                  <a16:creationId xmlns:a16="http://schemas.microsoft.com/office/drawing/2014/main" id="{B3A549A4-E6C7-4F0D-8B03-2D258939D87F}"/>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8" name="Group 11">
              <a:extLst>
                <a:ext uri="{FF2B5EF4-FFF2-40B4-BE49-F238E27FC236}">
                  <a16:creationId xmlns:a16="http://schemas.microsoft.com/office/drawing/2014/main" id="{8ACA3025-FD70-48DB-AEE5-CCA2D02A5196}"/>
                </a:ext>
              </a:extLst>
            </p:cNvPr>
            <p:cNvGrpSpPr>
              <a:grpSpLocks noChangeAspect="1"/>
            </p:cNvGrpSpPr>
            <p:nvPr/>
          </p:nvGrpSpPr>
          <p:grpSpPr bwMode="auto">
            <a:xfrm>
              <a:off x="7581678" y="1714920"/>
              <a:ext cx="111860" cy="111860"/>
              <a:chOff x="5664" y="1835"/>
              <a:chExt cx="73" cy="73"/>
            </a:xfrm>
            <a:solidFill>
              <a:schemeClr val="bg1"/>
            </a:solidFill>
          </p:grpSpPr>
          <p:sp>
            <p:nvSpPr>
              <p:cNvPr id="59" name="Freeform 12">
                <a:extLst>
                  <a:ext uri="{FF2B5EF4-FFF2-40B4-BE49-F238E27FC236}">
                    <a16:creationId xmlns:a16="http://schemas.microsoft.com/office/drawing/2014/main" id="{0C3E95F8-D219-4BFA-8264-01DE860974D3}"/>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13">
                <a:extLst>
                  <a:ext uri="{FF2B5EF4-FFF2-40B4-BE49-F238E27FC236}">
                    <a16:creationId xmlns:a16="http://schemas.microsoft.com/office/drawing/2014/main" id="{313CBC1E-7EFA-4F9F-A0F9-F9A5710B36F1}"/>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14">
                <a:extLst>
                  <a:ext uri="{FF2B5EF4-FFF2-40B4-BE49-F238E27FC236}">
                    <a16:creationId xmlns:a16="http://schemas.microsoft.com/office/drawing/2014/main" id="{FB7A6C2F-DF5A-4FAC-9925-72EC57F8A713}"/>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15">
                <a:extLst>
                  <a:ext uri="{FF2B5EF4-FFF2-40B4-BE49-F238E27FC236}">
                    <a16:creationId xmlns:a16="http://schemas.microsoft.com/office/drawing/2014/main" id="{E903A433-6EA5-48A2-B07B-70B1041F1C21}"/>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63" name="Group 62">
            <a:extLst>
              <a:ext uri="{FF2B5EF4-FFF2-40B4-BE49-F238E27FC236}">
                <a16:creationId xmlns:a16="http://schemas.microsoft.com/office/drawing/2014/main" id="{5829E5BE-F51B-45D3-8643-8A7E1443DF78}"/>
              </a:ext>
            </a:extLst>
          </p:cNvPr>
          <p:cNvGrpSpPr/>
          <p:nvPr/>
        </p:nvGrpSpPr>
        <p:grpSpPr>
          <a:xfrm>
            <a:off x="590482" y="2856531"/>
            <a:ext cx="160562" cy="266558"/>
            <a:chOff x="7084723" y="1610486"/>
            <a:chExt cx="212660" cy="353049"/>
          </a:xfrm>
        </p:grpSpPr>
        <p:sp>
          <p:nvSpPr>
            <p:cNvPr id="64" name="Rectangle 63">
              <a:extLst>
                <a:ext uri="{FF2B5EF4-FFF2-40B4-BE49-F238E27FC236}">
                  <a16:creationId xmlns:a16="http://schemas.microsoft.com/office/drawing/2014/main" id="{EF3F58B3-1649-4BD0-9763-D182C5225AC0}"/>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5" name="Group 64">
              <a:extLst>
                <a:ext uri="{FF2B5EF4-FFF2-40B4-BE49-F238E27FC236}">
                  <a16:creationId xmlns:a16="http://schemas.microsoft.com/office/drawing/2014/main" id="{A3E6CA01-0053-45C3-8263-EA3575453553}"/>
                </a:ext>
              </a:extLst>
            </p:cNvPr>
            <p:cNvGrpSpPr/>
            <p:nvPr/>
          </p:nvGrpSpPr>
          <p:grpSpPr>
            <a:xfrm>
              <a:off x="7138556" y="1706457"/>
              <a:ext cx="104198" cy="130248"/>
              <a:chOff x="9444088" y="2885171"/>
              <a:chExt cx="107950" cy="134938"/>
            </a:xfrm>
            <a:solidFill>
              <a:schemeClr val="bg1"/>
            </a:solidFill>
          </p:grpSpPr>
          <p:sp>
            <p:nvSpPr>
              <p:cNvPr id="68" name="Freeform 26">
                <a:extLst>
                  <a:ext uri="{FF2B5EF4-FFF2-40B4-BE49-F238E27FC236}">
                    <a16:creationId xmlns:a16="http://schemas.microsoft.com/office/drawing/2014/main" id="{78841DC6-425B-4F31-9111-4B867680D0A6}"/>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27">
                <a:extLst>
                  <a:ext uri="{FF2B5EF4-FFF2-40B4-BE49-F238E27FC236}">
                    <a16:creationId xmlns:a16="http://schemas.microsoft.com/office/drawing/2014/main" id="{3FEDB521-A03B-4597-A969-4771FC3ADAB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66" name="CellPhone_E8EA">
              <a:extLst>
                <a:ext uri="{FF2B5EF4-FFF2-40B4-BE49-F238E27FC236}">
                  <a16:creationId xmlns:a16="http://schemas.microsoft.com/office/drawing/2014/main" id="{E29E52BB-AE04-4CA3-8E0A-0AF14A52536E}"/>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67" name="Straight Connector 66">
              <a:extLst>
                <a:ext uri="{FF2B5EF4-FFF2-40B4-BE49-F238E27FC236}">
                  <a16:creationId xmlns:a16="http://schemas.microsoft.com/office/drawing/2014/main" id="{D982DAEA-436F-4289-AE26-0C55E3AD87EB}"/>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EF9351D5-8C9E-4BBB-97CC-59AE145EB32D}"/>
              </a:ext>
            </a:extLst>
          </p:cNvPr>
          <p:cNvGrpSpPr/>
          <p:nvPr/>
        </p:nvGrpSpPr>
        <p:grpSpPr>
          <a:xfrm>
            <a:off x="324558" y="2856531"/>
            <a:ext cx="159961" cy="266558"/>
            <a:chOff x="6490922" y="1610486"/>
            <a:chExt cx="211865" cy="353049"/>
          </a:xfrm>
        </p:grpSpPr>
        <p:sp>
          <p:nvSpPr>
            <p:cNvPr id="71" name="Rectangle 70">
              <a:extLst>
                <a:ext uri="{FF2B5EF4-FFF2-40B4-BE49-F238E27FC236}">
                  <a16:creationId xmlns:a16="http://schemas.microsoft.com/office/drawing/2014/main" id="{FF02EEAA-3AD9-414B-B601-C631234D9292}"/>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2" name="Group 30">
              <a:extLst>
                <a:ext uri="{FF2B5EF4-FFF2-40B4-BE49-F238E27FC236}">
                  <a16:creationId xmlns:a16="http://schemas.microsoft.com/office/drawing/2014/main" id="{FDB4BF2B-497C-4114-8C3C-7416E3042594}"/>
                </a:ext>
              </a:extLst>
            </p:cNvPr>
            <p:cNvGrpSpPr>
              <a:grpSpLocks noChangeAspect="1"/>
            </p:cNvGrpSpPr>
            <p:nvPr/>
          </p:nvGrpSpPr>
          <p:grpSpPr bwMode="auto">
            <a:xfrm>
              <a:off x="6545792" y="1729376"/>
              <a:ext cx="111361" cy="115269"/>
              <a:chOff x="5049" y="1841"/>
              <a:chExt cx="57" cy="59"/>
            </a:xfrm>
            <a:solidFill>
              <a:schemeClr val="bg1"/>
            </a:solidFill>
          </p:grpSpPr>
          <p:sp>
            <p:nvSpPr>
              <p:cNvPr id="75" name="Freeform 31">
                <a:extLst>
                  <a:ext uri="{FF2B5EF4-FFF2-40B4-BE49-F238E27FC236}">
                    <a16:creationId xmlns:a16="http://schemas.microsoft.com/office/drawing/2014/main" id="{E2E6EC99-3772-49BC-9AD8-11DE0182189C}"/>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32">
                <a:extLst>
                  <a:ext uri="{FF2B5EF4-FFF2-40B4-BE49-F238E27FC236}">
                    <a16:creationId xmlns:a16="http://schemas.microsoft.com/office/drawing/2014/main" id="{8A37439F-7C9A-4ECC-85C9-96257081C6FF}"/>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33">
                <a:extLst>
                  <a:ext uri="{FF2B5EF4-FFF2-40B4-BE49-F238E27FC236}">
                    <a16:creationId xmlns:a16="http://schemas.microsoft.com/office/drawing/2014/main" id="{B9A52CD9-D2F5-4069-B6F0-E4ADC1008ADD}"/>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34">
                <a:extLst>
                  <a:ext uri="{FF2B5EF4-FFF2-40B4-BE49-F238E27FC236}">
                    <a16:creationId xmlns:a16="http://schemas.microsoft.com/office/drawing/2014/main" id="{7E7EC4C1-8BAC-4F71-8109-852DF2D0E5AC}"/>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35">
                <a:extLst>
                  <a:ext uri="{FF2B5EF4-FFF2-40B4-BE49-F238E27FC236}">
                    <a16:creationId xmlns:a16="http://schemas.microsoft.com/office/drawing/2014/main" id="{AED8C30E-A911-42B3-BEC5-D89324A78B2B}"/>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36">
                <a:extLst>
                  <a:ext uri="{FF2B5EF4-FFF2-40B4-BE49-F238E27FC236}">
                    <a16:creationId xmlns:a16="http://schemas.microsoft.com/office/drawing/2014/main" id="{E0AF2846-55FB-4557-A5BA-5EDB2C7B0240}"/>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37">
                <a:extLst>
                  <a:ext uri="{FF2B5EF4-FFF2-40B4-BE49-F238E27FC236}">
                    <a16:creationId xmlns:a16="http://schemas.microsoft.com/office/drawing/2014/main" id="{FF366A9C-DE89-4B99-A0AE-1FE9ED13A2D3}"/>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38">
                <a:extLst>
                  <a:ext uri="{FF2B5EF4-FFF2-40B4-BE49-F238E27FC236}">
                    <a16:creationId xmlns:a16="http://schemas.microsoft.com/office/drawing/2014/main" id="{B534C913-7604-4EF9-9E20-C8FF6688E998}"/>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3" name="CellPhone_E8EA">
              <a:extLst>
                <a:ext uri="{FF2B5EF4-FFF2-40B4-BE49-F238E27FC236}">
                  <a16:creationId xmlns:a16="http://schemas.microsoft.com/office/drawing/2014/main" id="{5AE27A68-699F-45C4-8365-EC8128D1069F}"/>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5BADEC6F-7134-4420-8849-943A1EF9754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25" name="Straight Connector 224">
            <a:extLst>
              <a:ext uri="{FF2B5EF4-FFF2-40B4-BE49-F238E27FC236}">
                <a16:creationId xmlns:a16="http://schemas.microsoft.com/office/drawing/2014/main" id="{A8AEF3C6-E6D8-4E36-9B08-DF580005DEDC}"/>
              </a:ext>
            </a:extLst>
          </p:cNvPr>
          <p:cNvCxnSpPr>
            <a:cxnSpLocks/>
          </p:cNvCxnSpPr>
          <p:nvPr/>
        </p:nvCxnSpPr>
        <p:spPr>
          <a:xfrm>
            <a:off x="1051246"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C5F795F0-981D-49A3-8544-55AF5C2319F3}"/>
              </a:ext>
            </a:extLst>
          </p:cNvPr>
          <p:cNvCxnSpPr>
            <a:cxnSpLocks/>
          </p:cNvCxnSpPr>
          <p:nvPr/>
        </p:nvCxnSpPr>
        <p:spPr>
          <a:xfrm>
            <a:off x="405265"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4BBB275-8609-4418-87E8-1CDA392D9E23}"/>
              </a:ext>
            </a:extLst>
          </p:cNvPr>
          <p:cNvCxnSpPr>
            <a:cxnSpLocks/>
          </p:cNvCxnSpPr>
          <p:nvPr/>
        </p:nvCxnSpPr>
        <p:spPr>
          <a:xfrm>
            <a:off x="666505"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Connector: Elbow 310">
            <a:extLst>
              <a:ext uri="{FF2B5EF4-FFF2-40B4-BE49-F238E27FC236}">
                <a16:creationId xmlns:a16="http://schemas.microsoft.com/office/drawing/2014/main" id="{1894E009-10C6-491B-98D8-5BDCEEB11732}"/>
              </a:ext>
            </a:extLst>
          </p:cNvPr>
          <p:cNvCxnSpPr>
            <a:cxnSpLocks/>
            <a:stCxn id="389" idx="1"/>
          </p:cNvCxnSpPr>
          <p:nvPr/>
        </p:nvCxnSpPr>
        <p:spPr>
          <a:xfrm rot="10800000" flipV="1">
            <a:off x="1085622" y="501395"/>
            <a:ext cx="7405746" cy="1404719"/>
          </a:xfrm>
          <a:prstGeom prst="bentConnector3">
            <a:avLst>
              <a:gd name="adj1" fmla="val 2926"/>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64" name="Rectangle 263">
            <a:hlinkClick r:id="rId9" tooltip="System Center Configuration Manager provides security capabilities including patching, OS and app deployment, Mobile Device management (via Intune), and more"/>
            <a:extLst>
              <a:ext uri="{FF2B5EF4-FFF2-40B4-BE49-F238E27FC236}">
                <a16:creationId xmlns:a16="http://schemas.microsoft.com/office/drawing/2014/main" id="{51E6FFD1-9711-4B01-BA9F-47D97A6ECFF8}"/>
              </a:ext>
            </a:extLst>
          </p:cNvPr>
          <p:cNvSpPr/>
          <p:nvPr/>
        </p:nvSpPr>
        <p:spPr>
          <a:xfrm>
            <a:off x="261457" y="4154524"/>
            <a:ext cx="1530548" cy="331116"/>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System Center </a:t>
            </a:r>
            <a:b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Configuration Manager</a:t>
            </a:r>
          </a:p>
        </p:txBody>
      </p:sp>
      <p:grpSp>
        <p:nvGrpSpPr>
          <p:cNvPr id="377" name="Group 376">
            <a:extLst>
              <a:ext uri="{FF2B5EF4-FFF2-40B4-BE49-F238E27FC236}">
                <a16:creationId xmlns:a16="http://schemas.microsoft.com/office/drawing/2014/main" id="{3DC9AED3-2E71-4895-AC21-1264D153E87D}"/>
              </a:ext>
            </a:extLst>
          </p:cNvPr>
          <p:cNvGrpSpPr/>
          <p:nvPr/>
        </p:nvGrpSpPr>
        <p:grpSpPr>
          <a:xfrm>
            <a:off x="10718002" y="541001"/>
            <a:ext cx="1119543" cy="393032"/>
            <a:chOff x="8300454" y="1767006"/>
            <a:chExt cx="1466272" cy="514759"/>
          </a:xfrm>
        </p:grpSpPr>
        <p:pic>
          <p:nvPicPr>
            <p:cNvPr id="378" name="Picture 377">
              <a:extLst>
                <a:ext uri="{FF2B5EF4-FFF2-40B4-BE49-F238E27FC236}">
                  <a16:creationId xmlns:a16="http://schemas.microsoft.com/office/drawing/2014/main" id="{638EDBF6-B953-4C74-81EF-3B731B5B8A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558623" y="1783476"/>
              <a:ext cx="208103" cy="208103"/>
            </a:xfrm>
            <a:prstGeom prst="rect">
              <a:avLst/>
            </a:prstGeom>
          </p:spPr>
        </p:pic>
        <p:pic>
          <p:nvPicPr>
            <p:cNvPr id="379" name="Picture 378">
              <a:extLst>
                <a:ext uri="{FF2B5EF4-FFF2-40B4-BE49-F238E27FC236}">
                  <a16:creationId xmlns:a16="http://schemas.microsoft.com/office/drawing/2014/main" id="{F02A9BA8-062C-489D-87A1-FC090C12E1F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7258" y="1792586"/>
              <a:ext cx="192790" cy="179187"/>
            </a:xfrm>
            <a:prstGeom prst="rect">
              <a:avLst/>
            </a:prstGeom>
          </p:spPr>
        </p:pic>
        <p:pic>
          <p:nvPicPr>
            <p:cNvPr id="380" name="Picture 379">
              <a:extLst>
                <a:ext uri="{FF2B5EF4-FFF2-40B4-BE49-F238E27FC236}">
                  <a16:creationId xmlns:a16="http://schemas.microsoft.com/office/drawing/2014/main" id="{4D14C96F-B880-43EC-A371-625ECD64E4E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50547" y="1769346"/>
              <a:ext cx="325564" cy="228009"/>
            </a:xfrm>
            <a:prstGeom prst="rect">
              <a:avLst/>
            </a:prstGeom>
          </p:spPr>
        </p:pic>
        <p:pic>
          <p:nvPicPr>
            <p:cNvPr id="381" name="Picture 380">
              <a:extLst>
                <a:ext uri="{FF2B5EF4-FFF2-40B4-BE49-F238E27FC236}">
                  <a16:creationId xmlns:a16="http://schemas.microsoft.com/office/drawing/2014/main" id="{76CF4BC8-DE85-42C6-A189-9BB94EF96AE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648283" y="1767006"/>
              <a:ext cx="230348" cy="230350"/>
            </a:xfrm>
            <a:prstGeom prst="rect">
              <a:avLst/>
            </a:prstGeom>
          </p:spPr>
        </p:pic>
        <p:pic>
          <p:nvPicPr>
            <p:cNvPr id="382" name="Picture 381">
              <a:extLst>
                <a:ext uri="{FF2B5EF4-FFF2-40B4-BE49-F238E27FC236}">
                  <a16:creationId xmlns:a16="http://schemas.microsoft.com/office/drawing/2014/main" id="{56C7513C-9870-48F8-9A02-0D08D27B1A5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636222" y="2023402"/>
              <a:ext cx="261786" cy="258363"/>
            </a:xfrm>
            <a:prstGeom prst="rect">
              <a:avLst/>
            </a:prstGeom>
          </p:spPr>
        </p:pic>
        <p:pic>
          <p:nvPicPr>
            <p:cNvPr id="383" name="Picture 382">
              <a:extLst>
                <a:ext uri="{FF2B5EF4-FFF2-40B4-BE49-F238E27FC236}">
                  <a16:creationId xmlns:a16="http://schemas.microsoft.com/office/drawing/2014/main" id="{51E4A419-4928-4271-91BB-E3202E610E3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300454" y="2049338"/>
              <a:ext cx="206489" cy="206491"/>
            </a:xfrm>
            <a:prstGeom prst="rect">
              <a:avLst/>
            </a:prstGeom>
          </p:spPr>
        </p:pic>
        <p:grpSp>
          <p:nvGrpSpPr>
            <p:cNvPr id="384" name="Group 383">
              <a:extLst>
                <a:ext uri="{FF2B5EF4-FFF2-40B4-BE49-F238E27FC236}">
                  <a16:creationId xmlns:a16="http://schemas.microsoft.com/office/drawing/2014/main" id="{B592071A-C5F0-4DC4-B32F-5EB42925D1C8}"/>
                </a:ext>
              </a:extLst>
            </p:cNvPr>
            <p:cNvGrpSpPr/>
            <p:nvPr/>
          </p:nvGrpSpPr>
          <p:grpSpPr>
            <a:xfrm>
              <a:off x="9050410" y="2135001"/>
              <a:ext cx="366784" cy="88889"/>
              <a:chOff x="849398" y="952695"/>
              <a:chExt cx="418521" cy="101429"/>
            </a:xfrm>
            <a:solidFill>
              <a:schemeClr val="tx1">
                <a:lumMod val="65000"/>
                <a:lumOff val="35000"/>
              </a:schemeClr>
            </a:solidFill>
          </p:grpSpPr>
          <p:sp>
            <p:nvSpPr>
              <p:cNvPr id="385" name="Oval 384">
                <a:extLst>
                  <a:ext uri="{FF2B5EF4-FFF2-40B4-BE49-F238E27FC236}">
                    <a16:creationId xmlns:a16="http://schemas.microsoft.com/office/drawing/2014/main" id="{2E4E5003-AE36-418E-847A-9CB05C58B530}"/>
                  </a:ext>
                </a:extLst>
              </p:cNvPr>
              <p:cNvSpPr/>
              <p:nvPr/>
            </p:nvSpPr>
            <p:spPr bwMode="auto">
              <a:xfrm>
                <a:off x="849398" y="952702"/>
                <a:ext cx="101412"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6" name="Oval 385">
                <a:extLst>
                  <a:ext uri="{FF2B5EF4-FFF2-40B4-BE49-F238E27FC236}">
                    <a16:creationId xmlns:a16="http://schemas.microsoft.com/office/drawing/2014/main" id="{D3369BB6-F6DB-4083-A449-EBF37F2C4869}"/>
                  </a:ext>
                </a:extLst>
              </p:cNvPr>
              <p:cNvSpPr/>
              <p:nvPr/>
            </p:nvSpPr>
            <p:spPr bwMode="auto">
              <a:xfrm>
                <a:off x="1007959" y="952710"/>
                <a:ext cx="101416"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7" name="Oval 386">
                <a:extLst>
                  <a:ext uri="{FF2B5EF4-FFF2-40B4-BE49-F238E27FC236}">
                    <a16:creationId xmlns:a16="http://schemas.microsoft.com/office/drawing/2014/main" id="{DCDB1B46-8A05-433D-B226-E88FF3E12018}"/>
                  </a:ext>
                </a:extLst>
              </p:cNvPr>
              <p:cNvSpPr/>
              <p:nvPr/>
            </p:nvSpPr>
            <p:spPr bwMode="auto">
              <a:xfrm>
                <a:off x="1166503" y="952695"/>
                <a:ext cx="101416"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90" name="Rectangle 389">
            <a:hlinkClick r:id="rId16" tooltip="Customer Lockbox gives customers explicit control in the very rare instances when a Microsoft engineer may need access to customer content to resolve a customer issue. "/>
            <a:extLst>
              <a:ext uri="{FF2B5EF4-FFF2-40B4-BE49-F238E27FC236}">
                <a16:creationId xmlns:a16="http://schemas.microsoft.com/office/drawing/2014/main" id="{C4DDC3F1-8B51-460F-A4AA-74184895ADCD}"/>
              </a:ext>
            </a:extLst>
          </p:cNvPr>
          <p:cNvSpPr/>
          <p:nvPr/>
        </p:nvSpPr>
        <p:spPr>
          <a:xfrm>
            <a:off x="8795329" y="869158"/>
            <a:ext cx="1160724" cy="21945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Customer Lockbox</a:t>
            </a:r>
          </a:p>
        </p:txBody>
      </p:sp>
      <p:sp>
        <p:nvSpPr>
          <p:cNvPr id="392" name="Rectangle 391">
            <a:hlinkClick r:id="rId17" tooltip="Secure score is like a credit score for security. It assesses regular activities and security settings, assigns a score, and helps you plan to mitigate your risks. Supports Office 365 and Windows 10. "/>
            <a:extLst>
              <a:ext uri="{FF2B5EF4-FFF2-40B4-BE49-F238E27FC236}">
                <a16:creationId xmlns:a16="http://schemas.microsoft.com/office/drawing/2014/main" id="{463EA259-6009-4C93-9158-007EB9CC6612}"/>
              </a:ext>
            </a:extLst>
          </p:cNvPr>
          <p:cNvSpPr/>
          <p:nvPr/>
        </p:nvSpPr>
        <p:spPr>
          <a:xfrm>
            <a:off x="8792072" y="619589"/>
            <a:ext cx="1160724" cy="21945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Secure Score</a:t>
            </a:r>
          </a:p>
        </p:txBody>
      </p:sp>
      <p:sp>
        <p:nvSpPr>
          <p:cNvPr id="394" name="Rectangle 393">
            <a:extLst>
              <a:ext uri="{FF2B5EF4-FFF2-40B4-BE49-F238E27FC236}">
                <a16:creationId xmlns:a16="http://schemas.microsoft.com/office/drawing/2014/main" id="{3E92F583-F400-4B87-A257-E0D0357919B1}"/>
              </a:ext>
            </a:extLst>
          </p:cNvPr>
          <p:cNvSpPr/>
          <p:nvPr/>
        </p:nvSpPr>
        <p:spPr>
          <a:xfrm>
            <a:off x="6451931" y="921549"/>
            <a:ext cx="1803257" cy="922945"/>
          </a:xfrm>
          <a:prstGeom prst="rect">
            <a:avLst/>
          </a:prstGeom>
          <a:noFill/>
          <a:ln w="14224">
            <a:noFill/>
          </a:ln>
        </p:spPr>
        <p:txBody>
          <a:bodyPr wrap="square">
            <a:sp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Roadmaps and Guidance</a:t>
            </a:r>
          </a:p>
          <a:p>
            <a:pPr marL="0" marR="0" lvl="0" indent="0" algn="l" defTabSz="914400" rtl="0" eaLnBrk="1" fontAlgn="auto" latinLnBrk="0" hangingPunct="1">
              <a:lnSpc>
                <a:spcPct val="97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8" tooltip="The Securing Privileged Access (SPA) roadmap guides you through the fastest and most effective way to mitigate credential theft and other attacks to privileged accounts. "/>
              </a:rPr>
              <a:t>Securing Privileged Access</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9" tooltip="The Office 365 Security Roadmap guides you through the fastest and most effective way to protect against current attacks on your assets hosted in Office 365"/>
              </a:rPr>
              <a:t>Office 365 Security</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tooltip="The Rapid Cyberattack roadmap guides you through the fastest and most effective mitigations for ransomware and rapid destructive attacks like Wannacrypt and (not)Petya"/>
              </a:rPr>
              <a:t>Rapid Cyberattacks (</a:t>
            </a:r>
            <a:r>
              <a:rPr kumimoji="0" lang="en-US" sz="800" b="0" i="0"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tooltip="The Rapid Cyberattack roadmap guides you through the fastest and most effective mitigations for ransomware and rapid destructive attacks like Wannacrypt and (not)Petya"/>
              </a:rPr>
              <a:t>Wannacrypt</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tooltip="The Rapid Cyberattack roadmap guides you through the fastest and most effective mitigations for ransomware and rapid destructive attacks like Wannacrypt and (not)Petya"/>
              </a:rPr>
              <a:t>/Petya)</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95" name="Rectangle 394">
            <a:extLst>
              <a:ext uri="{FF2B5EF4-FFF2-40B4-BE49-F238E27FC236}">
                <a16:creationId xmlns:a16="http://schemas.microsoft.com/office/drawing/2014/main" id="{17C1F6CF-E499-44BF-8FD8-CCCBC1846237}"/>
              </a:ext>
            </a:extLst>
          </p:cNvPr>
          <p:cNvSpPr/>
          <p:nvPr/>
        </p:nvSpPr>
        <p:spPr bwMode="auto">
          <a:xfrm>
            <a:off x="10375853" y="1519843"/>
            <a:ext cx="1600200" cy="398853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6" name="Rectangle 395">
            <a:hlinkClick r:id="rId21" tooltip="Azure Active Directory (Azure AD) is Microsoft’s multi-tenant, cloud-based directory, and identity management service that combines core directory services, application access management, and identity protection into a single solution."/>
            <a:extLst>
              <a:ext uri="{FF2B5EF4-FFF2-40B4-BE49-F238E27FC236}">
                <a16:creationId xmlns:a16="http://schemas.microsoft.com/office/drawing/2014/main" id="{232F512B-4073-48D9-888F-D4C61A9BEAB4}"/>
              </a:ext>
            </a:extLst>
          </p:cNvPr>
          <p:cNvSpPr/>
          <p:nvPr/>
        </p:nvSpPr>
        <p:spPr>
          <a:xfrm>
            <a:off x="10445389" y="1543652"/>
            <a:ext cx="1499616" cy="392899"/>
          </a:xfrm>
          <a:prstGeom prst="rect">
            <a:avLst/>
          </a:prstGeom>
          <a:solidFill>
            <a:schemeClr val="bg1"/>
          </a:solidFill>
          <a:ln w="14224">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Active</a:t>
            </a:r>
            <a:b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Directory</a:t>
            </a:r>
          </a:p>
        </p:txBody>
      </p:sp>
      <p:sp>
        <p:nvSpPr>
          <p:cNvPr id="415" name="Rectangle 414">
            <a:hlinkClick r:id="rId22" tooltip="PAWs provide a dedicated secure OS to isolate and protect privileged credentials from common attack vectors (recommended even with a PAM solution). PAWs are also a foundational component of how Microsoft secures cloud services. "/>
            <a:extLst>
              <a:ext uri="{FF2B5EF4-FFF2-40B4-BE49-F238E27FC236}">
                <a16:creationId xmlns:a16="http://schemas.microsoft.com/office/drawing/2014/main" id="{DA0E1A56-6BCA-4D48-A3D8-5864518B1100}"/>
              </a:ext>
            </a:extLst>
          </p:cNvPr>
          <p:cNvSpPr/>
          <p:nvPr/>
        </p:nvSpPr>
        <p:spPr>
          <a:xfrm>
            <a:off x="2434539" y="5116379"/>
            <a:ext cx="9465941" cy="210312"/>
          </a:xfrm>
          <a:prstGeom prst="rect">
            <a:avLst/>
          </a:prstGeom>
          <a:solidFill>
            <a:srgbClr val="FEECED"/>
          </a:solidFill>
          <a:ln w="14224">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416" name="Straight Connector 415">
            <a:extLst>
              <a:ext uri="{FF2B5EF4-FFF2-40B4-BE49-F238E27FC236}">
                <a16:creationId xmlns:a16="http://schemas.microsoft.com/office/drawing/2014/main" id="{1FB27A8A-986B-4EE1-A675-365750CE6C35}"/>
              </a:ext>
            </a:extLst>
          </p:cNvPr>
          <p:cNvCxnSpPr>
            <a:cxnSpLocks/>
          </p:cNvCxnSpPr>
          <p:nvPr/>
        </p:nvCxnSpPr>
        <p:spPr>
          <a:xfrm>
            <a:off x="10462464" y="1864220"/>
            <a:ext cx="0" cy="2462749"/>
          </a:xfrm>
          <a:prstGeom prst="line">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7" name="Rectangle 416">
            <a:hlinkClick r:id="rId23"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0D191FAB-41E4-4F33-A585-0EAAB6AEC018}"/>
              </a:ext>
            </a:extLst>
          </p:cNvPr>
          <p:cNvSpPr/>
          <p:nvPr/>
        </p:nvSpPr>
        <p:spPr>
          <a:xfrm>
            <a:off x="10977239" y="4549447"/>
            <a:ext cx="773572" cy="211725"/>
          </a:xfrm>
          <a:prstGeom prst="rect">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ATP</a:t>
            </a:r>
          </a:p>
        </p:txBody>
      </p:sp>
      <p:cxnSp>
        <p:nvCxnSpPr>
          <p:cNvPr id="418" name="Straight Connector 417">
            <a:extLst>
              <a:ext uri="{FF2B5EF4-FFF2-40B4-BE49-F238E27FC236}">
                <a16:creationId xmlns:a16="http://schemas.microsoft.com/office/drawing/2014/main" id="{783A7AE9-61E5-4373-ABC1-5A4C811792EC}"/>
              </a:ext>
            </a:extLst>
          </p:cNvPr>
          <p:cNvCxnSpPr>
            <a:cxnSpLocks/>
          </p:cNvCxnSpPr>
          <p:nvPr/>
        </p:nvCxnSpPr>
        <p:spPr>
          <a:xfrm flipH="1">
            <a:off x="10689271" y="4670539"/>
            <a:ext cx="257279" cy="0"/>
          </a:xfrm>
          <a:prstGeom prst="line">
            <a:avLst/>
          </a:prstGeom>
          <a:ln w="190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20" name="Rectangle 419">
            <a:extLst>
              <a:ext uri="{FF2B5EF4-FFF2-40B4-BE49-F238E27FC236}">
                <a16:creationId xmlns:a16="http://schemas.microsoft.com/office/drawing/2014/main" id="{1B6FAF7A-D9DA-47AB-BDE1-4EFFC2A16B0B}"/>
              </a:ext>
            </a:extLst>
          </p:cNvPr>
          <p:cNvSpPr/>
          <p:nvPr/>
        </p:nvSpPr>
        <p:spPr>
          <a:xfrm>
            <a:off x="8502616" y="1510817"/>
            <a:ext cx="1627632" cy="261610"/>
          </a:xfrm>
          <a:prstGeom prst="rect">
            <a:avLst/>
          </a:prstGeom>
          <a:solidFill>
            <a:schemeClr val="accent2"/>
          </a:solidFill>
        </p:spPr>
        <p:txBody>
          <a:bodyPr wrap="square" rIns="9144">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Information Protection</a:t>
            </a:r>
          </a:p>
        </p:txBody>
      </p:sp>
      <p:sp>
        <p:nvSpPr>
          <p:cNvPr id="16" name="Rectangle 15">
            <a:extLst>
              <a:ext uri="{FF2B5EF4-FFF2-40B4-BE49-F238E27FC236}">
                <a16:creationId xmlns:a16="http://schemas.microsoft.com/office/drawing/2014/main" id="{43FC34BC-F941-4950-8D08-91E9B1A87610}"/>
              </a:ext>
            </a:extLst>
          </p:cNvPr>
          <p:cNvSpPr/>
          <p:nvPr/>
        </p:nvSpPr>
        <p:spPr bwMode="auto">
          <a:xfrm>
            <a:off x="6595327" y="3001954"/>
            <a:ext cx="1627632" cy="3175387"/>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Rectangle 96">
            <a:hlinkClick r:id="rId24" tooltip="Azure Security Center provides critical security hygiene issue detection and remediation (no additional charge) as well as threat detection to monitor for advanced and emerging threats across a hybrid environment (cloud + on premises) "/>
            <a:extLst>
              <a:ext uri="{FF2B5EF4-FFF2-40B4-BE49-F238E27FC236}">
                <a16:creationId xmlns:a16="http://schemas.microsoft.com/office/drawing/2014/main" id="{3E4B678D-9BB9-445E-AEED-FE1F10067B9A}"/>
              </a:ext>
            </a:extLst>
          </p:cNvPr>
          <p:cNvSpPr/>
          <p:nvPr/>
        </p:nvSpPr>
        <p:spPr>
          <a:xfrm>
            <a:off x="6846868" y="3075593"/>
            <a:ext cx="1322358" cy="2498896"/>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t" anchorCtr="0">
            <a:noAutofit/>
          </a:bodyPr>
          <a:lstStyle/>
          <a:p>
            <a:pPr marL="0" marR="0" lvl="0" indent="0" algn="l" defTabSz="914400" rtl="0" eaLnBrk="1" fontAlgn="auto" latinLnBrk="0" hangingPunct="1">
              <a:lnSpc>
                <a:spcPct val="97000"/>
              </a:lnSpc>
              <a:spcBef>
                <a:spcPts val="0"/>
              </a:spcBef>
              <a:spcAft>
                <a:spcPts val="300"/>
              </a:spcAft>
              <a:buClrTx/>
              <a:buSzTx/>
              <a:buFontTx/>
              <a:buNone/>
              <a:tabLst/>
              <a:defRPr/>
            </a:pP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65" name="Rectangle 364">
            <a:hlinkClick r:id="rId25" tooltip="The Enhanced Security Administrative Environment (ESAE) provides a high security administrative forest to host PAWS and AD administrator accounts. "/>
            <a:extLst>
              <a:ext uri="{FF2B5EF4-FFF2-40B4-BE49-F238E27FC236}">
                <a16:creationId xmlns:a16="http://schemas.microsoft.com/office/drawing/2014/main" id="{DC5F2479-200F-49C1-9644-BB640F0C70EF}"/>
              </a:ext>
            </a:extLst>
          </p:cNvPr>
          <p:cNvSpPr/>
          <p:nvPr/>
        </p:nvSpPr>
        <p:spPr>
          <a:xfrm>
            <a:off x="10647554" y="5116379"/>
            <a:ext cx="1165781" cy="210312"/>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ESAE Admin Forest</a:t>
            </a:r>
          </a:p>
        </p:txBody>
      </p:sp>
      <p:sp>
        <p:nvSpPr>
          <p:cNvPr id="497" name="Rectangle 496">
            <a:hlinkClick r:id="rId26" tooltip="Privileged Access Workstation (PAW) provide a dedicated workstation operating system to isolate sensitive tasks and accounts (such as administration of Active Directory, Azure, Office 365, etc.)"/>
            <a:extLst>
              <a:ext uri="{FF2B5EF4-FFF2-40B4-BE49-F238E27FC236}">
                <a16:creationId xmlns:a16="http://schemas.microsoft.com/office/drawing/2014/main" id="{BB16238B-7335-4D04-860C-07354E2DA1EB}"/>
              </a:ext>
            </a:extLst>
          </p:cNvPr>
          <p:cNvSpPr/>
          <p:nvPr/>
        </p:nvSpPr>
        <p:spPr>
          <a:xfrm>
            <a:off x="2831312" y="5158408"/>
            <a:ext cx="2430474" cy="119392"/>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t" anchorCtr="0">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rPr>
              <a:t>Privileged Access Workstations (PAWs)</a:t>
            </a:r>
          </a:p>
        </p:txBody>
      </p:sp>
      <p:sp>
        <p:nvSpPr>
          <p:cNvPr id="498" name="Laptop_E770">
            <a:extLst>
              <a:ext uri="{FF2B5EF4-FFF2-40B4-BE49-F238E27FC236}">
                <a16:creationId xmlns:a16="http://schemas.microsoft.com/office/drawing/2014/main" id="{E3D1DD13-DA11-48BB-9944-947005032328}"/>
              </a:ext>
            </a:extLst>
          </p:cNvPr>
          <p:cNvSpPr>
            <a:spLocks noChangeAspect="1" noEditPoints="1"/>
          </p:cNvSpPr>
          <p:nvPr/>
        </p:nvSpPr>
        <p:spPr bwMode="auto">
          <a:xfrm>
            <a:off x="5512435" y="5149524"/>
            <a:ext cx="205552" cy="13716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9" name="Laptop_E770">
            <a:extLst>
              <a:ext uri="{FF2B5EF4-FFF2-40B4-BE49-F238E27FC236}">
                <a16:creationId xmlns:a16="http://schemas.microsoft.com/office/drawing/2014/main" id="{A443010F-368B-4AD3-83FC-AC7917F07956}"/>
              </a:ext>
            </a:extLst>
          </p:cNvPr>
          <p:cNvSpPr>
            <a:spLocks noChangeAspect="1" noEditPoints="1"/>
          </p:cNvSpPr>
          <p:nvPr/>
        </p:nvSpPr>
        <p:spPr bwMode="auto">
          <a:xfrm>
            <a:off x="2489841" y="5149524"/>
            <a:ext cx="205552" cy="13716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4" name="Rectangle 673">
            <a:extLst>
              <a:ext uri="{FF2B5EF4-FFF2-40B4-BE49-F238E27FC236}">
                <a16:creationId xmlns:a16="http://schemas.microsoft.com/office/drawing/2014/main" id="{BAEFD1F7-2704-46E2-81EB-AFE24783923B}"/>
              </a:ext>
            </a:extLst>
          </p:cNvPr>
          <p:cNvSpPr/>
          <p:nvPr/>
        </p:nvSpPr>
        <p:spPr bwMode="auto">
          <a:xfrm>
            <a:off x="2907396" y="4425394"/>
            <a:ext cx="314436" cy="1843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6" name="Group 205">
            <a:extLst>
              <a:ext uri="{FF2B5EF4-FFF2-40B4-BE49-F238E27FC236}">
                <a16:creationId xmlns:a16="http://schemas.microsoft.com/office/drawing/2014/main" id="{8D6212BF-48DF-4188-85D0-21D89B778766}"/>
              </a:ext>
            </a:extLst>
          </p:cNvPr>
          <p:cNvGrpSpPr/>
          <p:nvPr/>
        </p:nvGrpSpPr>
        <p:grpSpPr>
          <a:xfrm>
            <a:off x="5428382" y="3175794"/>
            <a:ext cx="739483" cy="694363"/>
            <a:chOff x="4978097" y="3102396"/>
            <a:chExt cx="739483" cy="694363"/>
          </a:xfrm>
        </p:grpSpPr>
        <p:sp>
          <p:nvSpPr>
            <p:cNvPr id="512" name="Rectangle 511">
              <a:hlinkClick r:id="rId27" tooltip="Azure Marketplace includes many security appliances from leading vendors among the thousands of certified, open source, and community software applications and developer services— all pre-configured for Microsoft Azure. "/>
              <a:extLst>
                <a:ext uri="{FF2B5EF4-FFF2-40B4-BE49-F238E27FC236}">
                  <a16:creationId xmlns:a16="http://schemas.microsoft.com/office/drawing/2014/main" id="{8B48EC0D-E8B2-4822-A0B3-CF690DA80F13}"/>
                </a:ext>
              </a:extLst>
            </p:cNvPr>
            <p:cNvSpPr/>
            <p:nvPr/>
          </p:nvSpPr>
          <p:spPr>
            <a:xfrm>
              <a:off x="4978097" y="3102396"/>
              <a:ext cx="739483" cy="694363"/>
            </a:xfrm>
            <a:prstGeom prst="rect">
              <a:avLst/>
            </a:prstGeom>
            <a:solidFill>
              <a:schemeClr val="bg1"/>
            </a:solidFill>
            <a:ln w="14224">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18288" rIns="18288"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a:t>
              </a:r>
              <a:br>
                <a:rPr kumimoji="0" lang="en-US" sz="8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Appliances</a:t>
              </a:r>
            </a:p>
          </p:txBody>
        </p:sp>
        <p:grpSp>
          <p:nvGrpSpPr>
            <p:cNvPr id="515" name="Group 514">
              <a:extLst>
                <a:ext uri="{FF2B5EF4-FFF2-40B4-BE49-F238E27FC236}">
                  <a16:creationId xmlns:a16="http://schemas.microsoft.com/office/drawing/2014/main" id="{AE0522EF-59F8-4201-8B38-AB6774DD8651}"/>
                </a:ext>
              </a:extLst>
            </p:cNvPr>
            <p:cNvGrpSpPr/>
            <p:nvPr/>
          </p:nvGrpSpPr>
          <p:grpSpPr>
            <a:xfrm>
              <a:off x="5030265" y="3420535"/>
              <a:ext cx="627485" cy="363499"/>
              <a:chOff x="6109711" y="3090710"/>
              <a:chExt cx="627485" cy="363499"/>
            </a:xfrm>
          </p:grpSpPr>
          <p:pic>
            <p:nvPicPr>
              <p:cNvPr id="516" name="Picture 515">
                <a:extLst>
                  <a:ext uri="{FF2B5EF4-FFF2-40B4-BE49-F238E27FC236}">
                    <a16:creationId xmlns:a16="http://schemas.microsoft.com/office/drawing/2014/main" id="{E789CB8D-EF79-4F04-AEB9-BB401CAC3B99}"/>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110502" y="3310834"/>
                <a:ext cx="143375" cy="143375"/>
              </a:xfrm>
              <a:prstGeom prst="rect">
                <a:avLst/>
              </a:prstGeom>
            </p:spPr>
          </p:pic>
          <p:pic>
            <p:nvPicPr>
              <p:cNvPr id="517" name="Picture 516">
                <a:extLst>
                  <a:ext uri="{FF2B5EF4-FFF2-40B4-BE49-F238E27FC236}">
                    <a16:creationId xmlns:a16="http://schemas.microsoft.com/office/drawing/2014/main" id="{8DA88A3E-8446-475A-9D4D-5B873018DA5E}"/>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335864" y="3281630"/>
                <a:ext cx="140760" cy="140760"/>
              </a:xfrm>
              <a:prstGeom prst="rect">
                <a:avLst/>
              </a:prstGeom>
            </p:spPr>
          </p:pic>
          <p:pic>
            <p:nvPicPr>
              <p:cNvPr id="518" name="Picture 517">
                <a:extLst>
                  <a:ext uri="{FF2B5EF4-FFF2-40B4-BE49-F238E27FC236}">
                    <a16:creationId xmlns:a16="http://schemas.microsoft.com/office/drawing/2014/main" id="{18542EE9-DBE3-49C2-B25F-1EBC4CF1FE84}"/>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109711" y="3096167"/>
                <a:ext cx="144712" cy="144712"/>
              </a:xfrm>
              <a:prstGeom prst="rect">
                <a:avLst/>
              </a:prstGeom>
            </p:spPr>
          </p:pic>
          <p:pic>
            <p:nvPicPr>
              <p:cNvPr id="519" name="Picture 518">
                <a:extLst>
                  <a:ext uri="{FF2B5EF4-FFF2-40B4-BE49-F238E27FC236}">
                    <a16:creationId xmlns:a16="http://schemas.microsoft.com/office/drawing/2014/main" id="{DFDDEE88-6B06-4C7E-893D-67D5B4CAC215}"/>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6325693" y="3090710"/>
                <a:ext cx="143375" cy="143375"/>
              </a:xfrm>
              <a:prstGeom prst="rect">
                <a:avLst/>
              </a:prstGeom>
            </p:spPr>
          </p:pic>
          <p:grpSp>
            <p:nvGrpSpPr>
              <p:cNvPr id="520" name="Group 519">
                <a:extLst>
                  <a:ext uri="{FF2B5EF4-FFF2-40B4-BE49-F238E27FC236}">
                    <a16:creationId xmlns:a16="http://schemas.microsoft.com/office/drawing/2014/main" id="{1D86705C-4908-4323-92FB-7C81F15C9C46}"/>
                  </a:ext>
                </a:extLst>
              </p:cNvPr>
              <p:cNvGrpSpPr/>
              <p:nvPr/>
            </p:nvGrpSpPr>
            <p:grpSpPr>
              <a:xfrm>
                <a:off x="6548524" y="3342843"/>
                <a:ext cx="188672" cy="45740"/>
                <a:chOff x="1287209" y="960836"/>
                <a:chExt cx="418504" cy="101463"/>
              </a:xfrm>
              <a:solidFill>
                <a:schemeClr val="tx1">
                  <a:lumMod val="65000"/>
                  <a:lumOff val="35000"/>
                </a:schemeClr>
              </a:solidFill>
            </p:grpSpPr>
            <p:sp>
              <p:nvSpPr>
                <p:cNvPr id="522" name="Oval 521">
                  <a:extLst>
                    <a:ext uri="{FF2B5EF4-FFF2-40B4-BE49-F238E27FC236}">
                      <a16:creationId xmlns:a16="http://schemas.microsoft.com/office/drawing/2014/main" id="{4DC86AFC-F905-440D-8DA7-C7ABF53D304A}"/>
                    </a:ext>
                  </a:extLst>
                </p:cNvPr>
                <p:cNvSpPr/>
                <p:nvPr/>
              </p:nvSpPr>
              <p:spPr bwMode="auto">
                <a:xfrm>
                  <a:off x="1287209" y="960836"/>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3" name="Oval 522">
                  <a:extLst>
                    <a:ext uri="{FF2B5EF4-FFF2-40B4-BE49-F238E27FC236}">
                      <a16:creationId xmlns:a16="http://schemas.microsoft.com/office/drawing/2014/main" id="{8EE34B56-4BD7-46FB-B548-1C8FFE495111}"/>
                    </a:ext>
                  </a:extLst>
                </p:cNvPr>
                <p:cNvSpPr/>
                <p:nvPr/>
              </p:nvSpPr>
              <p:spPr bwMode="auto">
                <a:xfrm>
                  <a:off x="1445754" y="960845"/>
                  <a:ext cx="101414" cy="10141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4" name="Oval 523">
                  <a:extLst>
                    <a:ext uri="{FF2B5EF4-FFF2-40B4-BE49-F238E27FC236}">
                      <a16:creationId xmlns:a16="http://schemas.microsoft.com/office/drawing/2014/main" id="{3694CA44-D4AF-4863-8DA4-20BD46436FE0}"/>
                    </a:ext>
                  </a:extLst>
                </p:cNvPr>
                <p:cNvSpPr/>
                <p:nvPr/>
              </p:nvSpPr>
              <p:spPr bwMode="auto">
                <a:xfrm>
                  <a:off x="1604299" y="960883"/>
                  <a:ext cx="101414"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521" name="Picture 520">
                <a:extLst>
                  <a:ext uri="{FF2B5EF4-FFF2-40B4-BE49-F238E27FC236}">
                    <a16:creationId xmlns:a16="http://schemas.microsoft.com/office/drawing/2014/main" id="{137DE8CA-6A4A-4865-995B-E2BA11CF575B}"/>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574513" y="3095267"/>
                <a:ext cx="140332" cy="140332"/>
              </a:xfrm>
              <a:prstGeom prst="rect">
                <a:avLst/>
              </a:prstGeom>
            </p:spPr>
          </p:pic>
        </p:grpSp>
      </p:grpSp>
      <p:cxnSp>
        <p:nvCxnSpPr>
          <p:cNvPr id="554" name="Straight Connector 553">
            <a:extLst>
              <a:ext uri="{FF2B5EF4-FFF2-40B4-BE49-F238E27FC236}">
                <a16:creationId xmlns:a16="http://schemas.microsoft.com/office/drawing/2014/main" id="{607C20CD-E699-4687-837C-621A23DE9CE1}"/>
              </a:ext>
            </a:extLst>
          </p:cNvPr>
          <p:cNvCxnSpPr>
            <a:cxnSpLocks/>
          </p:cNvCxnSpPr>
          <p:nvPr/>
        </p:nvCxnSpPr>
        <p:spPr>
          <a:xfrm flipH="1" flipV="1">
            <a:off x="8349353" y="591958"/>
            <a:ext cx="1083" cy="4524421"/>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55" name="Straight Connector 554">
            <a:extLst>
              <a:ext uri="{FF2B5EF4-FFF2-40B4-BE49-F238E27FC236}">
                <a16:creationId xmlns:a16="http://schemas.microsoft.com/office/drawing/2014/main" id="{84CF4A6C-1699-4DBE-B12C-DCFE9D492D2B}"/>
              </a:ext>
            </a:extLst>
          </p:cNvPr>
          <p:cNvCxnSpPr>
            <a:cxnSpLocks/>
          </p:cNvCxnSpPr>
          <p:nvPr/>
        </p:nvCxnSpPr>
        <p:spPr>
          <a:xfrm flipH="1">
            <a:off x="8351319" y="575104"/>
            <a:ext cx="119111" cy="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10" name="Group 9">
            <a:extLst>
              <a:ext uri="{FF2B5EF4-FFF2-40B4-BE49-F238E27FC236}">
                <a16:creationId xmlns:a16="http://schemas.microsoft.com/office/drawing/2014/main" id="{F7160ACE-7B4C-45EB-9A58-FF0126B35852}"/>
              </a:ext>
            </a:extLst>
          </p:cNvPr>
          <p:cNvGrpSpPr/>
          <p:nvPr/>
        </p:nvGrpSpPr>
        <p:grpSpPr>
          <a:xfrm>
            <a:off x="4366364" y="3547430"/>
            <a:ext cx="370338" cy="327772"/>
            <a:chOff x="4723767" y="3080378"/>
            <a:chExt cx="439858" cy="389301"/>
          </a:xfrm>
        </p:grpSpPr>
        <p:pic>
          <p:nvPicPr>
            <p:cNvPr id="414" name="Picture 413">
              <a:extLst>
                <a:ext uri="{FF2B5EF4-FFF2-40B4-BE49-F238E27FC236}">
                  <a16:creationId xmlns:a16="http://schemas.microsoft.com/office/drawing/2014/main" id="{AC4D97CD-ACA8-4170-8C77-7F9D3EA7DBCE}"/>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492" name="Group 491">
              <a:extLst>
                <a:ext uri="{FF2B5EF4-FFF2-40B4-BE49-F238E27FC236}">
                  <a16:creationId xmlns:a16="http://schemas.microsoft.com/office/drawing/2014/main" id="{7E096FC3-A8AB-44D7-B8D1-2D794A1DEA11}"/>
                </a:ext>
              </a:extLst>
            </p:cNvPr>
            <p:cNvGrpSpPr/>
            <p:nvPr/>
          </p:nvGrpSpPr>
          <p:grpSpPr>
            <a:xfrm>
              <a:off x="4723767" y="3080378"/>
              <a:ext cx="439858" cy="389301"/>
              <a:chOff x="3131835" y="4047725"/>
              <a:chExt cx="439858" cy="389301"/>
            </a:xfrm>
          </p:grpSpPr>
          <p:grpSp>
            <p:nvGrpSpPr>
              <p:cNvPr id="504" name="Group 503">
                <a:extLst>
                  <a:ext uri="{FF2B5EF4-FFF2-40B4-BE49-F238E27FC236}">
                    <a16:creationId xmlns:a16="http://schemas.microsoft.com/office/drawing/2014/main" id="{603ACBF0-4791-46D1-8877-6BF43FAA0A34}"/>
                  </a:ext>
                </a:extLst>
              </p:cNvPr>
              <p:cNvGrpSpPr/>
              <p:nvPr/>
            </p:nvGrpSpPr>
            <p:grpSpPr>
              <a:xfrm>
                <a:off x="3131835" y="4047725"/>
                <a:ext cx="182560" cy="348911"/>
                <a:chOff x="2136298" y="4226790"/>
                <a:chExt cx="196678" cy="375893"/>
              </a:xfrm>
            </p:grpSpPr>
            <p:sp>
              <p:nvSpPr>
                <p:cNvPr id="526" name="Rectangle 525">
                  <a:extLst>
                    <a:ext uri="{FF2B5EF4-FFF2-40B4-BE49-F238E27FC236}">
                      <a16:creationId xmlns:a16="http://schemas.microsoft.com/office/drawing/2014/main" id="{87EFA601-FD9E-4D5D-8FFD-CBD9B5212D2E}"/>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7" name="server">
                  <a:extLst>
                    <a:ext uri="{FF2B5EF4-FFF2-40B4-BE49-F238E27FC236}">
                      <a16:creationId xmlns:a16="http://schemas.microsoft.com/office/drawing/2014/main" id="{EDE8AC5B-7EEB-40A1-9A6A-49737AF8575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11" name="Oval 510">
                <a:extLst>
                  <a:ext uri="{FF2B5EF4-FFF2-40B4-BE49-F238E27FC236}">
                    <a16:creationId xmlns:a16="http://schemas.microsoft.com/office/drawing/2014/main" id="{E669F53A-DF4D-4F6F-8215-054195ECAC18}"/>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4" name="Picture 513">
                <a:extLst>
                  <a:ext uri="{FF2B5EF4-FFF2-40B4-BE49-F238E27FC236}">
                    <a16:creationId xmlns:a16="http://schemas.microsoft.com/office/drawing/2014/main" id="{5EF35BED-A8F0-46B3-872D-4BA54321A35B}"/>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25" name="Freeform 6">
                <a:extLst>
                  <a:ext uri="{FF2B5EF4-FFF2-40B4-BE49-F238E27FC236}">
                    <a16:creationId xmlns:a16="http://schemas.microsoft.com/office/drawing/2014/main" id="{34A491C2-1FD1-416E-9510-2116BB52E1E4}"/>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566" name="Group 565">
            <a:extLst>
              <a:ext uri="{FF2B5EF4-FFF2-40B4-BE49-F238E27FC236}">
                <a16:creationId xmlns:a16="http://schemas.microsoft.com/office/drawing/2014/main" id="{7B9BE697-26B5-41AB-8E29-5C6F7B140006}"/>
              </a:ext>
            </a:extLst>
          </p:cNvPr>
          <p:cNvGrpSpPr/>
          <p:nvPr/>
        </p:nvGrpSpPr>
        <p:grpSpPr>
          <a:xfrm>
            <a:off x="3777220" y="3547430"/>
            <a:ext cx="370338" cy="327772"/>
            <a:chOff x="4723767" y="3080378"/>
            <a:chExt cx="439858" cy="389301"/>
          </a:xfrm>
        </p:grpSpPr>
        <p:pic>
          <p:nvPicPr>
            <p:cNvPr id="571" name="Picture 570">
              <a:extLst>
                <a:ext uri="{FF2B5EF4-FFF2-40B4-BE49-F238E27FC236}">
                  <a16:creationId xmlns:a16="http://schemas.microsoft.com/office/drawing/2014/main" id="{915EC2B4-9841-4A3D-A13A-81A78491D057}"/>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72" name="Group 571">
              <a:extLst>
                <a:ext uri="{FF2B5EF4-FFF2-40B4-BE49-F238E27FC236}">
                  <a16:creationId xmlns:a16="http://schemas.microsoft.com/office/drawing/2014/main" id="{003C0D33-B8C2-46C1-9173-157D9CE6B07B}"/>
                </a:ext>
              </a:extLst>
            </p:cNvPr>
            <p:cNvGrpSpPr/>
            <p:nvPr/>
          </p:nvGrpSpPr>
          <p:grpSpPr>
            <a:xfrm>
              <a:off x="4723767" y="3080378"/>
              <a:ext cx="439858" cy="389301"/>
              <a:chOff x="3131835" y="4047725"/>
              <a:chExt cx="439858" cy="389301"/>
            </a:xfrm>
          </p:grpSpPr>
          <p:grpSp>
            <p:nvGrpSpPr>
              <p:cNvPr id="573" name="Group 572">
                <a:extLst>
                  <a:ext uri="{FF2B5EF4-FFF2-40B4-BE49-F238E27FC236}">
                    <a16:creationId xmlns:a16="http://schemas.microsoft.com/office/drawing/2014/main" id="{CF6F55E2-C9B2-4A1E-B06E-B6C023D03929}"/>
                  </a:ext>
                </a:extLst>
              </p:cNvPr>
              <p:cNvGrpSpPr/>
              <p:nvPr/>
            </p:nvGrpSpPr>
            <p:grpSpPr>
              <a:xfrm>
                <a:off x="3131835" y="4047725"/>
                <a:ext cx="182560" cy="348911"/>
                <a:chOff x="2136298" y="4226790"/>
                <a:chExt cx="196678" cy="375893"/>
              </a:xfrm>
            </p:grpSpPr>
            <p:sp>
              <p:nvSpPr>
                <p:cNvPr id="603" name="Rectangle 602">
                  <a:extLst>
                    <a:ext uri="{FF2B5EF4-FFF2-40B4-BE49-F238E27FC236}">
                      <a16:creationId xmlns:a16="http://schemas.microsoft.com/office/drawing/2014/main" id="{6154AC2F-DA5B-47A2-93E6-529AF8BC187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4" name="server">
                  <a:extLst>
                    <a:ext uri="{FF2B5EF4-FFF2-40B4-BE49-F238E27FC236}">
                      <a16:creationId xmlns:a16="http://schemas.microsoft.com/office/drawing/2014/main" id="{16EC4974-35DF-4BF8-9978-9C96B28EDBDD}"/>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74" name="Oval 573">
                <a:extLst>
                  <a:ext uri="{FF2B5EF4-FFF2-40B4-BE49-F238E27FC236}">
                    <a16:creationId xmlns:a16="http://schemas.microsoft.com/office/drawing/2014/main" id="{C1AEE6E6-9AFE-4FC0-A3FD-EF5BFB3F6B07}"/>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76" name="Picture 575">
                <a:extLst>
                  <a:ext uri="{FF2B5EF4-FFF2-40B4-BE49-F238E27FC236}">
                    <a16:creationId xmlns:a16="http://schemas.microsoft.com/office/drawing/2014/main" id="{D739B82B-3215-4F0F-831B-AAA3C73A7268}"/>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02" name="Freeform 6">
                <a:extLst>
                  <a:ext uri="{FF2B5EF4-FFF2-40B4-BE49-F238E27FC236}">
                    <a16:creationId xmlns:a16="http://schemas.microsoft.com/office/drawing/2014/main" id="{33346D4F-7832-4AE9-97ED-1BB54263221F}"/>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11" name="Rectangle 10">
            <a:extLst>
              <a:ext uri="{FF2B5EF4-FFF2-40B4-BE49-F238E27FC236}">
                <a16:creationId xmlns:a16="http://schemas.microsoft.com/office/drawing/2014/main" id="{6D5A3232-7F2D-46ED-8C82-BF7A9D46C38B}"/>
              </a:ext>
            </a:extLst>
          </p:cNvPr>
          <p:cNvSpPr/>
          <p:nvPr/>
        </p:nvSpPr>
        <p:spPr bwMode="auto">
          <a:xfrm>
            <a:off x="5013285" y="3073735"/>
            <a:ext cx="1375204" cy="184678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914400" h="914400">
                <a:moveTo>
                  <a:pt x="0" y="0"/>
                </a:moveTo>
                <a:lnTo>
                  <a:pt x="914400" y="0"/>
                </a:lnTo>
                <a:lnTo>
                  <a:pt x="914400"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03C6C"/>
              </a:solidFill>
              <a:effectLst/>
              <a:uLnTx/>
              <a:uFillTx/>
              <a:latin typeface="Segoe UI"/>
              <a:ea typeface="Segoe UI" pitchFamily="34" charset="0"/>
              <a:cs typeface="Segoe UI" pitchFamily="34" charset="0"/>
            </a:endParaRPr>
          </a:p>
        </p:txBody>
      </p:sp>
      <p:sp>
        <p:nvSpPr>
          <p:cNvPr id="605" name="Rectangle 10">
            <a:extLst>
              <a:ext uri="{FF2B5EF4-FFF2-40B4-BE49-F238E27FC236}">
                <a16:creationId xmlns:a16="http://schemas.microsoft.com/office/drawing/2014/main" id="{FFD19AD5-46B0-4C41-928B-A66A4D5912AD}"/>
              </a:ext>
            </a:extLst>
          </p:cNvPr>
          <p:cNvSpPr/>
          <p:nvPr/>
        </p:nvSpPr>
        <p:spPr bwMode="auto">
          <a:xfrm rot="10800000">
            <a:off x="4827582" y="3074649"/>
            <a:ext cx="1518012" cy="1845947"/>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3192673 w 4107073"/>
              <a:gd name="connsiteY0" fmla="*/ 0 h 914400"/>
              <a:gd name="connsiteX1" fmla="*/ 4107073 w 4107073"/>
              <a:gd name="connsiteY1" fmla="*/ 0 h 914400"/>
              <a:gd name="connsiteX2" fmla="*/ 4107073 w 4107073"/>
              <a:gd name="connsiteY2" fmla="*/ 914400 h 914400"/>
              <a:gd name="connsiteX3" fmla="*/ 0 w 4107073"/>
              <a:gd name="connsiteY3" fmla="*/ 914400 h 914400"/>
              <a:gd name="connsiteX0" fmla="*/ 2243407 w 4107073"/>
              <a:gd name="connsiteY0" fmla="*/ 1404 h 914400"/>
              <a:gd name="connsiteX1" fmla="*/ 4107073 w 4107073"/>
              <a:gd name="connsiteY1" fmla="*/ 0 h 914400"/>
              <a:gd name="connsiteX2" fmla="*/ 4107073 w 4107073"/>
              <a:gd name="connsiteY2" fmla="*/ 914400 h 914400"/>
              <a:gd name="connsiteX3" fmla="*/ 0 w 4107073"/>
              <a:gd name="connsiteY3" fmla="*/ 914400 h 914400"/>
              <a:gd name="connsiteX0" fmla="*/ 2213109 w 4107073"/>
              <a:gd name="connsiteY0" fmla="*/ 0 h 918614"/>
              <a:gd name="connsiteX1" fmla="*/ 4107073 w 4107073"/>
              <a:gd name="connsiteY1" fmla="*/ 4214 h 918614"/>
              <a:gd name="connsiteX2" fmla="*/ 4107073 w 4107073"/>
              <a:gd name="connsiteY2" fmla="*/ 918614 h 918614"/>
              <a:gd name="connsiteX3" fmla="*/ 0 w 4107073"/>
              <a:gd name="connsiteY3" fmla="*/ 918614 h 918614"/>
              <a:gd name="connsiteX0" fmla="*/ 2213109 w 4107073"/>
              <a:gd name="connsiteY0" fmla="*/ 0 h 915805"/>
              <a:gd name="connsiteX1" fmla="*/ 4107073 w 4107073"/>
              <a:gd name="connsiteY1" fmla="*/ 1405 h 915805"/>
              <a:gd name="connsiteX2" fmla="*/ 4107073 w 4107073"/>
              <a:gd name="connsiteY2" fmla="*/ 915805 h 915805"/>
              <a:gd name="connsiteX3" fmla="*/ 0 w 4107073"/>
              <a:gd name="connsiteY3" fmla="*/ 915805 h 915805"/>
              <a:gd name="connsiteX0" fmla="*/ 2658011 w 4551975"/>
              <a:gd name="connsiteY0" fmla="*/ 0 h 915805"/>
              <a:gd name="connsiteX1" fmla="*/ 4551975 w 4551975"/>
              <a:gd name="connsiteY1" fmla="*/ 1405 h 915805"/>
              <a:gd name="connsiteX2" fmla="*/ 4551975 w 4551975"/>
              <a:gd name="connsiteY2" fmla="*/ 915805 h 915805"/>
              <a:gd name="connsiteX3" fmla="*/ 0 w 4551975"/>
              <a:gd name="connsiteY3" fmla="*/ 915805 h 915805"/>
              <a:gd name="connsiteX0" fmla="*/ 2185614 w 4551975"/>
              <a:gd name="connsiteY0" fmla="*/ 130 h 914400"/>
              <a:gd name="connsiteX1" fmla="*/ 4551975 w 4551975"/>
              <a:gd name="connsiteY1" fmla="*/ 0 h 914400"/>
              <a:gd name="connsiteX2" fmla="*/ 4551975 w 4551975"/>
              <a:gd name="connsiteY2" fmla="*/ 914400 h 914400"/>
              <a:gd name="connsiteX3" fmla="*/ 0 w 455197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551975" h="914400">
                <a:moveTo>
                  <a:pt x="2185614" y="130"/>
                </a:moveTo>
                <a:lnTo>
                  <a:pt x="4551975" y="0"/>
                </a:lnTo>
                <a:lnTo>
                  <a:pt x="4551975"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a:extLst>
              <a:ext uri="{FF2B5EF4-FFF2-40B4-BE49-F238E27FC236}">
                <a16:creationId xmlns:a16="http://schemas.microsoft.com/office/drawing/2014/main" id="{22B9AE6C-27F6-4AFE-9162-A0514AAD05F0}"/>
              </a:ext>
            </a:extLst>
          </p:cNvPr>
          <p:cNvSpPr/>
          <p:nvPr/>
        </p:nvSpPr>
        <p:spPr bwMode="auto">
          <a:xfrm>
            <a:off x="4830384" y="3791227"/>
            <a:ext cx="186624"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06" name="Rectangle 115">
            <a:extLst>
              <a:ext uri="{FF2B5EF4-FFF2-40B4-BE49-F238E27FC236}">
                <a16:creationId xmlns:a16="http://schemas.microsoft.com/office/drawing/2014/main" id="{81DABEDA-3853-49F9-A385-DFDC4183D6CB}"/>
              </a:ext>
            </a:extLst>
          </p:cNvPr>
          <p:cNvSpPr/>
          <p:nvPr/>
        </p:nvSpPr>
        <p:spPr bwMode="auto">
          <a:xfrm flipH="1">
            <a:off x="5056325" y="3788853"/>
            <a:ext cx="1326116"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607" name="Graphic 606">
            <a:extLst>
              <a:ext uri="{FF2B5EF4-FFF2-40B4-BE49-F238E27FC236}">
                <a16:creationId xmlns:a16="http://schemas.microsoft.com/office/drawing/2014/main" id="{B357B54B-824E-4012-A8CD-4F858D8A0189}"/>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rot="16200000">
            <a:off x="6186094" y="3864658"/>
            <a:ext cx="373956" cy="101989"/>
          </a:xfrm>
          <a:prstGeom prst="rect">
            <a:avLst/>
          </a:prstGeom>
        </p:spPr>
      </p:pic>
      <p:grpSp>
        <p:nvGrpSpPr>
          <p:cNvPr id="536" name="Group 535">
            <a:extLst>
              <a:ext uri="{FF2B5EF4-FFF2-40B4-BE49-F238E27FC236}">
                <a16:creationId xmlns:a16="http://schemas.microsoft.com/office/drawing/2014/main" id="{07A89111-815C-4E3E-B908-29E81FD27153}"/>
              </a:ext>
            </a:extLst>
          </p:cNvPr>
          <p:cNvGrpSpPr/>
          <p:nvPr/>
        </p:nvGrpSpPr>
        <p:grpSpPr>
          <a:xfrm>
            <a:off x="4940299" y="3547430"/>
            <a:ext cx="370338" cy="327772"/>
            <a:chOff x="4723767" y="3080378"/>
            <a:chExt cx="439858" cy="389301"/>
          </a:xfrm>
        </p:grpSpPr>
        <p:pic>
          <p:nvPicPr>
            <p:cNvPr id="539" name="Picture 538">
              <a:extLst>
                <a:ext uri="{FF2B5EF4-FFF2-40B4-BE49-F238E27FC236}">
                  <a16:creationId xmlns:a16="http://schemas.microsoft.com/office/drawing/2014/main" id="{97330FDC-C486-4918-B985-8DF889619523}"/>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40" name="Group 539">
              <a:extLst>
                <a:ext uri="{FF2B5EF4-FFF2-40B4-BE49-F238E27FC236}">
                  <a16:creationId xmlns:a16="http://schemas.microsoft.com/office/drawing/2014/main" id="{9CEC46AC-FDAF-4D4D-A745-9EC37156BCB2}"/>
                </a:ext>
              </a:extLst>
            </p:cNvPr>
            <p:cNvGrpSpPr/>
            <p:nvPr/>
          </p:nvGrpSpPr>
          <p:grpSpPr>
            <a:xfrm>
              <a:off x="4723767" y="3080378"/>
              <a:ext cx="439858" cy="389301"/>
              <a:chOff x="3131835" y="4047725"/>
              <a:chExt cx="439858" cy="389301"/>
            </a:xfrm>
          </p:grpSpPr>
          <p:grpSp>
            <p:nvGrpSpPr>
              <p:cNvPr id="541" name="Group 540">
                <a:extLst>
                  <a:ext uri="{FF2B5EF4-FFF2-40B4-BE49-F238E27FC236}">
                    <a16:creationId xmlns:a16="http://schemas.microsoft.com/office/drawing/2014/main" id="{BF4D4ECF-6516-4F09-A7B6-22A8B6EAF3F3}"/>
                  </a:ext>
                </a:extLst>
              </p:cNvPr>
              <p:cNvGrpSpPr/>
              <p:nvPr/>
            </p:nvGrpSpPr>
            <p:grpSpPr>
              <a:xfrm>
                <a:off x="3131835" y="4047725"/>
                <a:ext cx="182560" cy="348911"/>
                <a:chOff x="2136298" y="4226790"/>
                <a:chExt cx="196678" cy="375893"/>
              </a:xfrm>
            </p:grpSpPr>
            <p:sp>
              <p:nvSpPr>
                <p:cNvPr id="563" name="Rectangle 562">
                  <a:extLst>
                    <a:ext uri="{FF2B5EF4-FFF2-40B4-BE49-F238E27FC236}">
                      <a16:creationId xmlns:a16="http://schemas.microsoft.com/office/drawing/2014/main" id="{F4E49CA2-BDB0-491C-B0C3-0B815366D768}"/>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4" name="server">
                  <a:extLst>
                    <a:ext uri="{FF2B5EF4-FFF2-40B4-BE49-F238E27FC236}">
                      <a16:creationId xmlns:a16="http://schemas.microsoft.com/office/drawing/2014/main" id="{908D9736-3389-4037-86CE-495CCDB816F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42" name="Oval 541">
                <a:extLst>
                  <a:ext uri="{FF2B5EF4-FFF2-40B4-BE49-F238E27FC236}">
                    <a16:creationId xmlns:a16="http://schemas.microsoft.com/office/drawing/2014/main" id="{D8960E09-FAB7-426D-8743-82C8E0258493}"/>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3" name="Picture 542">
                <a:extLst>
                  <a:ext uri="{FF2B5EF4-FFF2-40B4-BE49-F238E27FC236}">
                    <a16:creationId xmlns:a16="http://schemas.microsoft.com/office/drawing/2014/main" id="{E61D430D-6764-40F4-A135-5FA8B1335F5E}"/>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60" name="Freeform 6">
                <a:extLst>
                  <a:ext uri="{FF2B5EF4-FFF2-40B4-BE49-F238E27FC236}">
                    <a16:creationId xmlns:a16="http://schemas.microsoft.com/office/drawing/2014/main" id="{C153E579-C699-4076-AC2E-CFF21CF4E83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609" name="Rectangle 115">
            <a:extLst>
              <a:ext uri="{FF2B5EF4-FFF2-40B4-BE49-F238E27FC236}">
                <a16:creationId xmlns:a16="http://schemas.microsoft.com/office/drawing/2014/main" id="{5DDCE182-8101-4D57-AF92-321612D69778}"/>
              </a:ext>
            </a:extLst>
          </p:cNvPr>
          <p:cNvSpPr/>
          <p:nvPr/>
        </p:nvSpPr>
        <p:spPr bwMode="auto">
          <a:xfrm>
            <a:off x="6172966" y="3073735"/>
            <a:ext cx="172138" cy="448687"/>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10" name="Rectangle 115">
            <a:extLst>
              <a:ext uri="{FF2B5EF4-FFF2-40B4-BE49-F238E27FC236}">
                <a16:creationId xmlns:a16="http://schemas.microsoft.com/office/drawing/2014/main" id="{CA692FC8-B1B1-407E-9EFE-83FF46D9C96B}"/>
              </a:ext>
            </a:extLst>
          </p:cNvPr>
          <p:cNvSpPr/>
          <p:nvPr/>
        </p:nvSpPr>
        <p:spPr bwMode="auto">
          <a:xfrm flipV="1">
            <a:off x="6171305" y="3568728"/>
            <a:ext cx="217478" cy="152729"/>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37" name="Graphic 136">
            <a:extLst>
              <a:ext uri="{FF2B5EF4-FFF2-40B4-BE49-F238E27FC236}">
                <a16:creationId xmlns:a16="http://schemas.microsoft.com/office/drawing/2014/main" id="{929BA507-8B5F-4AA7-A450-0571456206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90885" y="3617842"/>
            <a:ext cx="155363" cy="144264"/>
          </a:xfrm>
          <a:prstGeom prst="rect">
            <a:avLst/>
          </a:prstGeom>
        </p:spPr>
      </p:pic>
      <p:grpSp>
        <p:nvGrpSpPr>
          <p:cNvPr id="24" name="Group 23">
            <a:extLst>
              <a:ext uri="{FF2B5EF4-FFF2-40B4-BE49-F238E27FC236}">
                <a16:creationId xmlns:a16="http://schemas.microsoft.com/office/drawing/2014/main" id="{20A24230-FAAD-4142-93D9-29BD7408BC32}"/>
              </a:ext>
            </a:extLst>
          </p:cNvPr>
          <p:cNvGrpSpPr/>
          <p:nvPr/>
        </p:nvGrpSpPr>
        <p:grpSpPr>
          <a:xfrm>
            <a:off x="2479889" y="3223015"/>
            <a:ext cx="1164272" cy="187645"/>
            <a:chOff x="2479889" y="3223015"/>
            <a:chExt cx="1164272" cy="187645"/>
          </a:xfrm>
        </p:grpSpPr>
        <p:sp>
          <p:nvSpPr>
            <p:cNvPr id="712" name="Rectangle 711">
              <a:extLst>
                <a:ext uri="{FF2B5EF4-FFF2-40B4-BE49-F238E27FC236}">
                  <a16:creationId xmlns:a16="http://schemas.microsoft.com/office/drawing/2014/main" id="{165F883C-3213-47A6-9EAA-9E6D0433D0A6}"/>
                </a:ext>
              </a:extLst>
            </p:cNvPr>
            <p:cNvSpPr/>
            <p:nvPr/>
          </p:nvSpPr>
          <p:spPr>
            <a:xfrm>
              <a:off x="2479889" y="3223015"/>
              <a:ext cx="1164272" cy="187645"/>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NGFW</a:t>
              </a:r>
            </a:p>
          </p:txBody>
        </p:sp>
        <p:pic>
          <p:nvPicPr>
            <p:cNvPr id="677" name="Graphic 676">
              <a:extLst>
                <a:ext uri="{FF2B5EF4-FFF2-40B4-BE49-F238E27FC236}">
                  <a16:creationId xmlns:a16="http://schemas.microsoft.com/office/drawing/2014/main" id="{DD69935D-7AC7-4CFD-AD89-E5E87B0675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12268" y="3248214"/>
              <a:ext cx="155363" cy="144264"/>
            </a:xfrm>
            <a:prstGeom prst="rect">
              <a:avLst/>
            </a:prstGeom>
          </p:spPr>
        </p:pic>
        <p:sp>
          <p:nvSpPr>
            <p:cNvPr id="719" name="Commitments_EC4D">
              <a:extLst>
                <a:ext uri="{FF2B5EF4-FFF2-40B4-BE49-F238E27FC236}">
                  <a16:creationId xmlns:a16="http://schemas.microsoft.com/office/drawing/2014/main" id="{C958996F-57E6-494D-B883-4E65280A7B8B}"/>
                </a:ext>
              </a:extLst>
            </p:cNvPr>
            <p:cNvSpPr>
              <a:spLocks noChangeAspect="1" noEditPoints="1"/>
            </p:cNvSpPr>
            <p:nvPr/>
          </p:nvSpPr>
          <p:spPr bwMode="auto">
            <a:xfrm>
              <a:off x="2541886" y="3261821"/>
              <a:ext cx="110871"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616" name="Graphic 615">
            <a:extLst>
              <a:ext uri="{FF2B5EF4-FFF2-40B4-BE49-F238E27FC236}">
                <a16:creationId xmlns:a16="http://schemas.microsoft.com/office/drawing/2014/main" id="{AD81CF5A-A9BA-449A-BBA3-9A6A6DF45C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97925" y="3060980"/>
            <a:ext cx="155363" cy="144264"/>
          </a:xfrm>
          <a:prstGeom prst="rect">
            <a:avLst/>
          </a:prstGeom>
        </p:spPr>
      </p:pic>
      <p:grpSp>
        <p:nvGrpSpPr>
          <p:cNvPr id="153" name="Group 152">
            <a:extLst>
              <a:ext uri="{FF2B5EF4-FFF2-40B4-BE49-F238E27FC236}">
                <a16:creationId xmlns:a16="http://schemas.microsoft.com/office/drawing/2014/main" id="{D2A4DE7F-EF4F-4F7E-801D-650E1FEB6053}"/>
              </a:ext>
            </a:extLst>
          </p:cNvPr>
          <p:cNvGrpSpPr/>
          <p:nvPr/>
        </p:nvGrpSpPr>
        <p:grpSpPr>
          <a:xfrm>
            <a:off x="2472457" y="3458316"/>
            <a:ext cx="833053" cy="527412"/>
            <a:chOff x="2144445" y="2968032"/>
            <a:chExt cx="879313" cy="527412"/>
          </a:xfrm>
        </p:grpSpPr>
        <p:sp>
          <p:nvSpPr>
            <p:cNvPr id="679" name="Rectangle 678">
              <a:extLst>
                <a:ext uri="{FF2B5EF4-FFF2-40B4-BE49-F238E27FC236}">
                  <a16:creationId xmlns:a16="http://schemas.microsoft.com/office/drawing/2014/main" id="{A029A06F-AE8A-4377-A597-25D203344D73}"/>
                </a:ext>
              </a:extLst>
            </p:cNvPr>
            <p:cNvSpPr/>
            <p:nvPr/>
          </p:nvSpPr>
          <p:spPr>
            <a:xfrm>
              <a:off x="2144445" y="3342645"/>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IPS/IDS</a:t>
              </a:r>
            </a:p>
          </p:txBody>
        </p:sp>
        <p:sp>
          <p:nvSpPr>
            <p:cNvPr id="687" name="Rectangle 686">
              <a:extLst>
                <a:ext uri="{FF2B5EF4-FFF2-40B4-BE49-F238E27FC236}">
                  <a16:creationId xmlns:a16="http://schemas.microsoft.com/office/drawing/2014/main" id="{B2CFCAB9-AC85-4853-A575-B4421DF8EA45}"/>
                </a:ext>
              </a:extLst>
            </p:cNvPr>
            <p:cNvSpPr/>
            <p:nvPr/>
          </p:nvSpPr>
          <p:spPr>
            <a:xfrm>
              <a:off x="2144446" y="2968032"/>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Edge DLP</a:t>
              </a:r>
            </a:p>
          </p:txBody>
        </p:sp>
        <p:sp>
          <p:nvSpPr>
            <p:cNvPr id="695" name="Rectangle 694">
              <a:extLst>
                <a:ext uri="{FF2B5EF4-FFF2-40B4-BE49-F238E27FC236}">
                  <a16:creationId xmlns:a16="http://schemas.microsoft.com/office/drawing/2014/main" id="{C3BB896A-BBFC-432A-ADC2-6DFC18D6B8DF}"/>
                </a:ext>
              </a:extLst>
            </p:cNvPr>
            <p:cNvSpPr/>
            <p:nvPr/>
          </p:nvSpPr>
          <p:spPr>
            <a:xfrm>
              <a:off x="2144446" y="3154662"/>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SSL Proxy</a:t>
              </a:r>
            </a:p>
          </p:txBody>
        </p:sp>
        <p:sp>
          <p:nvSpPr>
            <p:cNvPr id="702" name="Commitments_EC4D">
              <a:extLst>
                <a:ext uri="{FF2B5EF4-FFF2-40B4-BE49-F238E27FC236}">
                  <a16:creationId xmlns:a16="http://schemas.microsoft.com/office/drawing/2014/main" id="{71108290-3BBA-47E5-8047-0B4C91CBC6A6}"/>
                </a:ext>
              </a:extLst>
            </p:cNvPr>
            <p:cNvSpPr>
              <a:spLocks noChangeAspect="1" noEditPoints="1"/>
            </p:cNvSpPr>
            <p:nvPr/>
          </p:nvSpPr>
          <p:spPr bwMode="auto">
            <a:xfrm>
              <a:off x="2223657" y="2986641"/>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03" name="Commitments_EC4D">
              <a:extLst>
                <a:ext uri="{FF2B5EF4-FFF2-40B4-BE49-F238E27FC236}">
                  <a16:creationId xmlns:a16="http://schemas.microsoft.com/office/drawing/2014/main" id="{291327A9-64EF-4BDA-A268-B4F6573F7064}"/>
                </a:ext>
              </a:extLst>
            </p:cNvPr>
            <p:cNvSpPr>
              <a:spLocks noChangeAspect="1" noEditPoints="1"/>
            </p:cNvSpPr>
            <p:nvPr/>
          </p:nvSpPr>
          <p:spPr bwMode="auto">
            <a:xfrm>
              <a:off x="2210247" y="3186837"/>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04" name="Commitments_EC4D">
              <a:extLst>
                <a:ext uri="{FF2B5EF4-FFF2-40B4-BE49-F238E27FC236}">
                  <a16:creationId xmlns:a16="http://schemas.microsoft.com/office/drawing/2014/main" id="{9181397D-D9C8-4F52-9921-D94F9DB5B67E}"/>
                </a:ext>
              </a:extLst>
            </p:cNvPr>
            <p:cNvSpPr>
              <a:spLocks noChangeAspect="1" noEditPoints="1"/>
            </p:cNvSpPr>
            <p:nvPr/>
          </p:nvSpPr>
          <p:spPr bwMode="auto">
            <a:xfrm>
              <a:off x="2222036" y="3372522"/>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221" name="Connector: Elbow 220">
            <a:extLst>
              <a:ext uri="{FF2B5EF4-FFF2-40B4-BE49-F238E27FC236}">
                <a16:creationId xmlns:a16="http://schemas.microsoft.com/office/drawing/2014/main" id="{62A1844A-DE90-4548-814B-20C887C8D326}"/>
              </a:ext>
            </a:extLst>
          </p:cNvPr>
          <p:cNvCxnSpPr>
            <a:cxnSpLocks/>
            <a:endCxn id="509" idx="1"/>
          </p:cNvCxnSpPr>
          <p:nvPr/>
        </p:nvCxnSpPr>
        <p:spPr>
          <a:xfrm rot="16200000" flipH="1">
            <a:off x="1174880" y="2710340"/>
            <a:ext cx="1664037" cy="116460"/>
          </a:xfrm>
          <a:prstGeom prst="bentConnector2">
            <a:avLst/>
          </a:prstGeom>
          <a:ln w="19050">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8A563C88-AB14-4F39-9751-2A6BEBC40488}"/>
              </a:ext>
            </a:extLst>
          </p:cNvPr>
          <p:cNvCxnSpPr>
            <a:cxnSpLocks/>
          </p:cNvCxnSpPr>
          <p:nvPr/>
        </p:nvCxnSpPr>
        <p:spPr>
          <a:xfrm>
            <a:off x="1545537"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0" name="TextBox 569">
            <a:extLst>
              <a:ext uri="{FF2B5EF4-FFF2-40B4-BE49-F238E27FC236}">
                <a16:creationId xmlns:a16="http://schemas.microsoft.com/office/drawing/2014/main" id="{A91C18CA-8C4F-4D3E-9285-363EFC4E9F07}"/>
              </a:ext>
            </a:extLst>
          </p:cNvPr>
          <p:cNvSpPr txBox="1"/>
          <p:nvPr/>
        </p:nvSpPr>
        <p:spPr>
          <a:xfrm>
            <a:off x="389074" y="3570555"/>
            <a:ext cx="1241045" cy="253916"/>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Managed Clients</a:t>
            </a:r>
            <a:endParaRPr kumimoji="0" lang="en-US" sz="110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endParaRPr>
          </a:p>
        </p:txBody>
      </p:sp>
      <p:sp>
        <p:nvSpPr>
          <p:cNvPr id="734" name="Rectangle 733">
            <a:extLst>
              <a:ext uri="{FF2B5EF4-FFF2-40B4-BE49-F238E27FC236}">
                <a16:creationId xmlns:a16="http://schemas.microsoft.com/office/drawing/2014/main" id="{D99ED82C-3F1B-4841-B3CC-3B5DF8285ABA}"/>
              </a:ext>
            </a:extLst>
          </p:cNvPr>
          <p:cNvSpPr/>
          <p:nvPr/>
        </p:nvSpPr>
        <p:spPr>
          <a:xfrm>
            <a:off x="273252" y="2128487"/>
            <a:ext cx="1521377" cy="257763"/>
          </a:xfrm>
          <a:prstGeom prst="rect">
            <a:avLst/>
          </a:prstGeom>
          <a:solidFill>
            <a:schemeClr val="tx2"/>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Clients</a:t>
            </a:r>
          </a:p>
        </p:txBody>
      </p:sp>
      <p:cxnSp>
        <p:nvCxnSpPr>
          <p:cNvPr id="9" name="Connector: Elbow 8">
            <a:extLst>
              <a:ext uri="{FF2B5EF4-FFF2-40B4-BE49-F238E27FC236}">
                <a16:creationId xmlns:a16="http://schemas.microsoft.com/office/drawing/2014/main" id="{A2F782D0-7358-48F8-938D-A164A2BEB08D}"/>
              </a:ext>
            </a:extLst>
          </p:cNvPr>
          <p:cNvCxnSpPr>
            <a:cxnSpLocks/>
            <a:stCxn id="92" idx="3"/>
            <a:endCxn id="264" idx="3"/>
          </p:cNvCxnSpPr>
          <p:nvPr/>
        </p:nvCxnSpPr>
        <p:spPr>
          <a:xfrm>
            <a:off x="1782931" y="3391149"/>
            <a:ext cx="9074" cy="928933"/>
          </a:xfrm>
          <a:prstGeom prst="bentConnector3">
            <a:avLst>
              <a:gd name="adj1" fmla="val 1275667"/>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670" name="Rectangle 669">
            <a:hlinkClick r:id="rId37" tooltip="Windows 10 IoT Core and Windows 10 IoT Enterprise provide a secure solution for IoT devices with flexibility to support headless, ARM-based devices or powerful, Win32-driven devices."/>
            <a:extLst>
              <a:ext uri="{FF2B5EF4-FFF2-40B4-BE49-F238E27FC236}">
                <a16:creationId xmlns:a16="http://schemas.microsoft.com/office/drawing/2014/main" id="{3F9A5FCD-3F3E-4607-8A82-9932FA88B85C}"/>
              </a:ext>
            </a:extLst>
          </p:cNvPr>
          <p:cNvSpPr/>
          <p:nvPr/>
        </p:nvSpPr>
        <p:spPr>
          <a:xfrm>
            <a:off x="2120878" y="5859048"/>
            <a:ext cx="969115" cy="211725"/>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10 IoT</a:t>
            </a:r>
          </a:p>
        </p:txBody>
      </p:sp>
      <p:sp>
        <p:nvSpPr>
          <p:cNvPr id="671" name="Rectangle 670">
            <a:hlinkClick r:id="rId38" tooltip="Azure IoT Central is a fully managed IoT SaaS (software-as-a-service) solution that makes it easy to connect, monitor and manage your IoT assets at scale, so you can create deep insights from your IoT data and take informed action. "/>
            <a:extLst>
              <a:ext uri="{FF2B5EF4-FFF2-40B4-BE49-F238E27FC236}">
                <a16:creationId xmlns:a16="http://schemas.microsoft.com/office/drawing/2014/main" id="{77377F1E-B771-4359-B9B2-CDF5F5917969}"/>
              </a:ext>
            </a:extLst>
          </p:cNvPr>
          <p:cNvSpPr/>
          <p:nvPr/>
        </p:nvSpPr>
        <p:spPr>
          <a:xfrm>
            <a:off x="2122975" y="6127267"/>
            <a:ext cx="969115" cy="204287"/>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IoT Security </a:t>
            </a:r>
          </a:p>
        </p:txBody>
      </p:sp>
      <p:sp>
        <p:nvSpPr>
          <p:cNvPr id="711" name="Title 1">
            <a:extLst>
              <a:ext uri="{FF2B5EF4-FFF2-40B4-BE49-F238E27FC236}">
                <a16:creationId xmlns:a16="http://schemas.microsoft.com/office/drawing/2014/main" id="{5948D4A9-E316-41CE-B2D5-2C9900CA46DD}"/>
              </a:ext>
            </a:extLst>
          </p:cNvPr>
          <p:cNvSpPr txBox="1">
            <a:spLocks/>
          </p:cNvSpPr>
          <p:nvPr/>
        </p:nvSpPr>
        <p:spPr>
          <a:xfrm>
            <a:off x="4618330" y="186343"/>
            <a:ext cx="3814609" cy="551907"/>
          </a:xfrm>
          <a:prstGeom prst="rect">
            <a:avLst/>
          </a:prstGeom>
          <a:noFill/>
          <a:effectLst>
            <a:softEdge rad="63500"/>
          </a:effectLst>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1600" b="1"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Cybersecurity Reference Architecture</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April 2019 – </a:t>
            </a:r>
            <a:r>
              <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39" tooltip="The latest published version of this document can be found at https://aka.ms/MCRA"/>
              </a:rPr>
              <a:t>https://aka.ms/MCRA</a:t>
            </a:r>
            <a:r>
              <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 | </a:t>
            </a:r>
            <a:r>
              <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40" tooltip="View a recording of this document being presented (V1 only for now)"/>
              </a:rPr>
              <a:t>Video Recording</a:t>
            </a:r>
            <a:r>
              <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 | </a:t>
            </a:r>
            <a:r>
              <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41" tooltip="Complementary Content Covering Cybersecurity Reference Strategies"/>
              </a:rPr>
              <a:t>Strategies</a:t>
            </a: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20" name="Picture 719">
            <a:extLst>
              <a:ext uri="{FF2B5EF4-FFF2-40B4-BE49-F238E27FC236}">
                <a16:creationId xmlns:a16="http://schemas.microsoft.com/office/drawing/2014/main" id="{02873225-8690-4D5F-AFE8-8FBBD7EFA8E1}"/>
              </a:ext>
            </a:extLst>
          </p:cNvPr>
          <p:cNvPicPr>
            <a:picLocks noChangeAspect="1"/>
          </p:cNvPicPr>
          <p:nvPr/>
        </p:nvPicPr>
        <p:blipFill>
          <a:blip r:embed="rId42" cstate="email">
            <a:extLst>
              <a:ext uri="{28A0092B-C50C-407E-A947-70E740481C1C}">
                <a14:useLocalDpi xmlns:a14="http://schemas.microsoft.com/office/drawing/2010/main" val="0"/>
              </a:ext>
            </a:extLst>
          </a:blip>
          <a:stretch>
            <a:fillRect/>
          </a:stretch>
        </p:blipFill>
        <p:spPr bwMode="invGray">
          <a:xfrm>
            <a:off x="10554452" y="6081476"/>
            <a:ext cx="1207538" cy="258671"/>
          </a:xfrm>
          <a:prstGeom prst="rect">
            <a:avLst/>
          </a:prstGeom>
        </p:spPr>
      </p:pic>
      <p:grpSp>
        <p:nvGrpSpPr>
          <p:cNvPr id="23" name="Group 22">
            <a:extLst>
              <a:ext uri="{FF2B5EF4-FFF2-40B4-BE49-F238E27FC236}">
                <a16:creationId xmlns:a16="http://schemas.microsoft.com/office/drawing/2014/main" id="{806966EE-7DC9-42B7-AC98-DDA2D2A68725}"/>
              </a:ext>
            </a:extLst>
          </p:cNvPr>
          <p:cNvGrpSpPr/>
          <p:nvPr/>
        </p:nvGrpSpPr>
        <p:grpSpPr>
          <a:xfrm>
            <a:off x="2062962" y="2128487"/>
            <a:ext cx="6159022" cy="537733"/>
            <a:chOff x="2062962" y="2128487"/>
            <a:chExt cx="6159022" cy="537733"/>
          </a:xfrm>
        </p:grpSpPr>
        <p:sp>
          <p:nvSpPr>
            <p:cNvPr id="715" name="Rectangle 714">
              <a:extLst>
                <a:ext uri="{FF2B5EF4-FFF2-40B4-BE49-F238E27FC236}">
                  <a16:creationId xmlns:a16="http://schemas.microsoft.com/office/drawing/2014/main" id="{5B2F8445-8EF1-431E-9FF4-70481E88613F}"/>
                </a:ext>
              </a:extLst>
            </p:cNvPr>
            <p:cNvSpPr/>
            <p:nvPr/>
          </p:nvSpPr>
          <p:spPr>
            <a:xfrm>
              <a:off x="2062962" y="2128487"/>
              <a:ext cx="6159022" cy="257763"/>
            </a:xfrm>
            <a:prstGeom prst="rect">
              <a:avLst/>
            </a:prstGeom>
            <a:solidFill>
              <a:schemeClr val="tx2"/>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Hybrid Cloud Infrastructure</a:t>
              </a:r>
            </a:p>
          </p:txBody>
        </p:sp>
        <p:sp>
          <p:nvSpPr>
            <p:cNvPr id="739" name="TextBox 550">
              <a:extLst>
                <a:ext uri="{FF2B5EF4-FFF2-40B4-BE49-F238E27FC236}">
                  <a16:creationId xmlns:a16="http://schemas.microsoft.com/office/drawing/2014/main" id="{25A1CD42-C2EA-4EFD-8659-36436EF9138C}"/>
                </a:ext>
              </a:extLst>
            </p:cNvPr>
            <p:cNvSpPr txBox="1"/>
            <p:nvPr/>
          </p:nvSpPr>
          <p:spPr>
            <a:xfrm>
              <a:off x="6030668" y="2389221"/>
              <a:ext cx="124722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078D7"/>
                      </a:gs>
                      <a:gs pos="100000">
                        <a:srgbClr val="0078D7"/>
                      </a:gs>
                    </a:gsLst>
                    <a:lin ang="5400000" scaled="1"/>
                  </a:gradFill>
                  <a:effectLst/>
                  <a:uLnTx/>
                  <a:uFillTx/>
                  <a:latin typeface="Segoe UI"/>
                  <a:ea typeface="+mn-ea"/>
                  <a:cs typeface="+mn-cs"/>
                </a:rPr>
                <a:t>Microsoft Azure</a:t>
              </a:r>
            </a:p>
          </p:txBody>
        </p:sp>
        <p:sp>
          <p:nvSpPr>
            <p:cNvPr id="491" name="TextBox 490">
              <a:extLst>
                <a:ext uri="{FF2B5EF4-FFF2-40B4-BE49-F238E27FC236}">
                  <a16:creationId xmlns:a16="http://schemas.microsoft.com/office/drawing/2014/main" id="{3344623C-5BC6-480B-BA98-B820168FAD76}"/>
                </a:ext>
              </a:extLst>
            </p:cNvPr>
            <p:cNvSpPr txBox="1"/>
            <p:nvPr/>
          </p:nvSpPr>
          <p:spPr>
            <a:xfrm>
              <a:off x="4194732" y="2389532"/>
              <a:ext cx="1067054" cy="246221"/>
            </a:xfrm>
            <a:prstGeom prst="rect">
              <a:avLst/>
            </a:prstGeom>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3rd party IaaS</a:t>
              </a:r>
            </a:p>
          </p:txBody>
        </p:sp>
      </p:grpSp>
      <p:cxnSp>
        <p:nvCxnSpPr>
          <p:cNvPr id="4" name="Connector: Elbow 3">
            <a:extLst>
              <a:ext uri="{FF2B5EF4-FFF2-40B4-BE49-F238E27FC236}">
                <a16:creationId xmlns:a16="http://schemas.microsoft.com/office/drawing/2014/main" id="{F1B49E56-0C89-42D1-BA16-F98FB3CFF099}"/>
              </a:ext>
            </a:extLst>
          </p:cNvPr>
          <p:cNvCxnSpPr>
            <a:cxnSpLocks/>
            <a:endCxn id="687" idx="1"/>
          </p:cNvCxnSpPr>
          <p:nvPr/>
        </p:nvCxnSpPr>
        <p:spPr>
          <a:xfrm rot="10800000" flipV="1">
            <a:off x="2472459" y="2679490"/>
            <a:ext cx="6118147" cy="855225"/>
          </a:xfrm>
          <a:prstGeom prst="bentConnector3">
            <a:avLst>
              <a:gd name="adj1" fmla="val 101340"/>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sp>
        <p:nvSpPr>
          <p:cNvPr id="29" name="Rectangle 28">
            <a:extLst>
              <a:ext uri="{FF2B5EF4-FFF2-40B4-BE49-F238E27FC236}">
                <a16:creationId xmlns:a16="http://schemas.microsoft.com/office/drawing/2014/main" id="{D2020000-3AE0-46DB-BFB6-28AE2836D2A1}"/>
              </a:ext>
            </a:extLst>
          </p:cNvPr>
          <p:cNvSpPr/>
          <p:nvPr/>
        </p:nvSpPr>
        <p:spPr>
          <a:xfrm>
            <a:off x="10711007" y="4836896"/>
            <a:ext cx="1491540" cy="2308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Active Directory</a:t>
            </a:r>
          </a:p>
        </p:txBody>
      </p:sp>
      <p:cxnSp>
        <p:nvCxnSpPr>
          <p:cNvPr id="193" name="Straight Connector 192">
            <a:extLst>
              <a:ext uri="{FF2B5EF4-FFF2-40B4-BE49-F238E27FC236}">
                <a16:creationId xmlns:a16="http://schemas.microsoft.com/office/drawing/2014/main" id="{599ADECA-CEBB-49C8-9AB5-EA37ECAFE2BC}"/>
              </a:ext>
            </a:extLst>
          </p:cNvPr>
          <p:cNvCxnSpPr>
            <a:cxnSpLocks/>
          </p:cNvCxnSpPr>
          <p:nvPr/>
        </p:nvCxnSpPr>
        <p:spPr>
          <a:xfrm flipH="1">
            <a:off x="7277888" y="2561170"/>
            <a:ext cx="1066087" cy="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30" name="Group 29">
            <a:extLst>
              <a:ext uri="{FF2B5EF4-FFF2-40B4-BE49-F238E27FC236}">
                <a16:creationId xmlns:a16="http://schemas.microsoft.com/office/drawing/2014/main" id="{E07C47F9-ACEC-4D51-A8A2-A450AC7DFD0D}"/>
              </a:ext>
            </a:extLst>
          </p:cNvPr>
          <p:cNvGrpSpPr/>
          <p:nvPr/>
        </p:nvGrpSpPr>
        <p:grpSpPr>
          <a:xfrm>
            <a:off x="8491368" y="362896"/>
            <a:ext cx="1128835" cy="1004795"/>
            <a:chOff x="8491368" y="362896"/>
            <a:chExt cx="1128835" cy="1004795"/>
          </a:xfrm>
        </p:grpSpPr>
        <p:sp>
          <p:nvSpPr>
            <p:cNvPr id="389" name="Rectangle 388">
              <a:extLst>
                <a:ext uri="{FF2B5EF4-FFF2-40B4-BE49-F238E27FC236}">
                  <a16:creationId xmlns:a16="http://schemas.microsoft.com/office/drawing/2014/main" id="{E2EF18E9-E4CB-454B-B76D-EB4392928A47}"/>
                </a:ext>
              </a:extLst>
            </p:cNvPr>
            <p:cNvSpPr/>
            <p:nvPr/>
          </p:nvSpPr>
          <p:spPr>
            <a:xfrm>
              <a:off x="8491368" y="362896"/>
              <a:ext cx="875561"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B3C00"/>
                  </a:solidFill>
                  <a:effectLst/>
                  <a:uLnTx/>
                  <a:uFillTx/>
                  <a:latin typeface="Segoe UI"/>
                  <a:ea typeface="+mn-ea"/>
                  <a:cs typeface="Segoe UI Light" panose="020B0502040204020203" pitchFamily="34" charset="0"/>
                </a:rPr>
                <a:t>Office 365</a:t>
              </a:r>
            </a:p>
          </p:txBody>
        </p:sp>
        <p:cxnSp>
          <p:nvCxnSpPr>
            <p:cNvPr id="487" name="Straight Connector 486">
              <a:extLst>
                <a:ext uri="{FF2B5EF4-FFF2-40B4-BE49-F238E27FC236}">
                  <a16:creationId xmlns:a16="http://schemas.microsoft.com/office/drawing/2014/main" id="{8E4028AD-7AE7-4FA5-9E61-2778447C655F}"/>
                </a:ext>
              </a:extLst>
            </p:cNvPr>
            <p:cNvCxnSpPr>
              <a:cxnSpLocks/>
            </p:cNvCxnSpPr>
            <p:nvPr/>
          </p:nvCxnSpPr>
          <p:spPr>
            <a:xfrm>
              <a:off x="8655991" y="615421"/>
              <a:ext cx="0" cy="449704"/>
            </a:xfrm>
            <a:prstGeom prst="line">
              <a:avLst/>
            </a:prstGeom>
            <a:ln w="19050">
              <a:solidFill>
                <a:srgbClr val="F94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3" name="Rectangle 642">
              <a:extLst>
                <a:ext uri="{FF2B5EF4-FFF2-40B4-BE49-F238E27FC236}">
                  <a16:creationId xmlns:a16="http://schemas.microsoft.com/office/drawing/2014/main" id="{B5E3FB8C-7D58-4D5A-A935-DD6AFDCBDA10}"/>
                </a:ext>
              </a:extLst>
            </p:cNvPr>
            <p:cNvSpPr/>
            <p:nvPr/>
          </p:nvSpPr>
          <p:spPr>
            <a:xfrm>
              <a:off x="8491368" y="1090692"/>
              <a:ext cx="112883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B3C00"/>
                  </a:solidFill>
                  <a:effectLst/>
                  <a:uLnTx/>
                  <a:uFillTx/>
                  <a:latin typeface="Segoe UI"/>
                  <a:ea typeface="+mn-ea"/>
                  <a:cs typeface="Segoe UI Light" panose="020B0502040204020203" pitchFamily="34" charset="0"/>
                </a:rPr>
                <a:t>Dynamics 365</a:t>
              </a:r>
            </a:p>
          </p:txBody>
        </p:sp>
      </p:grpSp>
      <p:sp>
        <p:nvSpPr>
          <p:cNvPr id="408" name="Rectangle 407">
            <a:extLst>
              <a:ext uri="{FF2B5EF4-FFF2-40B4-BE49-F238E27FC236}">
                <a16:creationId xmlns:a16="http://schemas.microsoft.com/office/drawing/2014/main" id="{8C4E18A5-B800-44B1-B107-2F0CC16AD7A4}"/>
              </a:ext>
            </a:extLst>
          </p:cNvPr>
          <p:cNvSpPr/>
          <p:nvPr/>
        </p:nvSpPr>
        <p:spPr>
          <a:xfrm>
            <a:off x="10375853" y="1262080"/>
            <a:ext cx="1600200" cy="257763"/>
          </a:xfrm>
          <a:prstGeom prst="rect">
            <a:avLst/>
          </a:prstGeom>
          <a:solidFill>
            <a:schemeClr val="accent4"/>
          </a:solidFill>
        </p:spPr>
        <p:txBody>
          <a:bodyPr wrap="square" t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Identity &amp; Access</a:t>
            </a:r>
          </a:p>
        </p:txBody>
      </p:sp>
      <p:cxnSp>
        <p:nvCxnSpPr>
          <p:cNvPr id="673" name="Connector: Elbow 672">
            <a:extLst>
              <a:ext uri="{FF2B5EF4-FFF2-40B4-BE49-F238E27FC236}">
                <a16:creationId xmlns:a16="http://schemas.microsoft.com/office/drawing/2014/main" id="{495B3EE6-BD9D-4BC2-9EFF-F32E825D55D8}"/>
              </a:ext>
            </a:extLst>
          </p:cNvPr>
          <p:cNvCxnSpPr>
            <a:cxnSpLocks/>
            <a:stCxn id="739" idx="3"/>
          </p:cNvCxnSpPr>
          <p:nvPr/>
        </p:nvCxnSpPr>
        <p:spPr>
          <a:xfrm flipV="1">
            <a:off x="7277888" y="1963979"/>
            <a:ext cx="1009892" cy="563742"/>
          </a:xfrm>
          <a:prstGeom prst="bentConnector3">
            <a:avLst>
              <a:gd name="adj1" fmla="val 99045"/>
            </a:avLst>
          </a:prstGeom>
          <a:ln w="19050">
            <a:solidFill>
              <a:schemeClr val="tx1">
                <a:lumMod val="60000"/>
                <a:lumOff val="4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6" name="Connector: Elbow 675">
            <a:extLst>
              <a:ext uri="{FF2B5EF4-FFF2-40B4-BE49-F238E27FC236}">
                <a16:creationId xmlns:a16="http://schemas.microsoft.com/office/drawing/2014/main" id="{680E6FA9-3206-4542-A2B4-2FCB73449C18}"/>
              </a:ext>
            </a:extLst>
          </p:cNvPr>
          <p:cNvCxnSpPr>
            <a:cxnSpLocks/>
          </p:cNvCxnSpPr>
          <p:nvPr/>
        </p:nvCxnSpPr>
        <p:spPr>
          <a:xfrm rot="16200000" flipH="1">
            <a:off x="1403866" y="4188904"/>
            <a:ext cx="1192799" cy="103194"/>
          </a:xfrm>
          <a:prstGeom prst="bentConnector3">
            <a:avLst>
              <a:gd name="adj1" fmla="val 100397"/>
            </a:avLst>
          </a:prstGeom>
          <a:ln w="19050">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0C1DDADB-F120-4241-9A1D-72AD83D5E073}"/>
              </a:ext>
            </a:extLst>
          </p:cNvPr>
          <p:cNvCxnSpPr>
            <a:cxnSpLocks/>
          </p:cNvCxnSpPr>
          <p:nvPr/>
        </p:nvCxnSpPr>
        <p:spPr>
          <a:xfrm flipH="1">
            <a:off x="5746238" y="1903751"/>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5" name="Straight Connector 704">
            <a:extLst>
              <a:ext uri="{FF2B5EF4-FFF2-40B4-BE49-F238E27FC236}">
                <a16:creationId xmlns:a16="http://schemas.microsoft.com/office/drawing/2014/main" id="{1E09EBC7-3EAB-45C7-952B-C119852F91FC}"/>
              </a:ext>
            </a:extLst>
          </p:cNvPr>
          <p:cNvCxnSpPr>
            <a:cxnSpLocks/>
          </p:cNvCxnSpPr>
          <p:nvPr/>
        </p:nvCxnSpPr>
        <p:spPr>
          <a:xfrm>
            <a:off x="10215940" y="1775123"/>
            <a:ext cx="1" cy="73589"/>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6" name="Connector: Elbow 715">
            <a:extLst>
              <a:ext uri="{FF2B5EF4-FFF2-40B4-BE49-F238E27FC236}">
                <a16:creationId xmlns:a16="http://schemas.microsoft.com/office/drawing/2014/main" id="{E12BD4FB-8723-470D-88E2-153C996E7359}"/>
              </a:ext>
            </a:extLst>
          </p:cNvPr>
          <p:cNvCxnSpPr>
            <a:cxnSpLocks/>
            <a:stCxn id="174" idx="1"/>
            <a:endCxn id="476" idx="3"/>
          </p:cNvCxnSpPr>
          <p:nvPr/>
        </p:nvCxnSpPr>
        <p:spPr>
          <a:xfrm rot="10800000" flipV="1">
            <a:off x="10003300" y="821806"/>
            <a:ext cx="621214" cy="1552866"/>
          </a:xfrm>
          <a:prstGeom prst="bentConnector3">
            <a:avLst>
              <a:gd name="adj1" fmla="val 50000"/>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FB99E1F1-C069-41B5-AF60-3AF92FB3DE66}"/>
              </a:ext>
            </a:extLst>
          </p:cNvPr>
          <p:cNvSpPr/>
          <p:nvPr/>
        </p:nvSpPr>
        <p:spPr bwMode="auto">
          <a:xfrm>
            <a:off x="10624514" y="780795"/>
            <a:ext cx="77668" cy="820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29" name="Connector: Elbow 728">
            <a:extLst>
              <a:ext uri="{FF2B5EF4-FFF2-40B4-BE49-F238E27FC236}">
                <a16:creationId xmlns:a16="http://schemas.microsoft.com/office/drawing/2014/main" id="{709024E8-D411-4EC3-83A4-48F66AAFAE7C}"/>
              </a:ext>
            </a:extLst>
          </p:cNvPr>
          <p:cNvCxnSpPr>
            <a:cxnSpLocks/>
          </p:cNvCxnSpPr>
          <p:nvPr/>
        </p:nvCxnSpPr>
        <p:spPr>
          <a:xfrm rot="10800000" flipV="1">
            <a:off x="10462464" y="821806"/>
            <a:ext cx="162050" cy="847712"/>
          </a:xfrm>
          <a:prstGeom prst="bentConnector2">
            <a:avLst/>
          </a:prstGeom>
          <a:ln w="19050">
            <a:solidFill>
              <a:srgbClr val="5C2D9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a16="http://schemas.microsoft.com/office/drawing/2014/main" id="{DB4A91C4-0E01-4485-B7FB-F9EE6A07EA0B}"/>
              </a:ext>
            </a:extLst>
          </p:cNvPr>
          <p:cNvCxnSpPr>
            <a:cxnSpLocks/>
          </p:cNvCxnSpPr>
          <p:nvPr/>
        </p:nvCxnSpPr>
        <p:spPr>
          <a:xfrm flipV="1">
            <a:off x="10220425" y="3604375"/>
            <a:ext cx="0" cy="104772"/>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pic>
        <p:nvPicPr>
          <p:cNvPr id="458" name="Picture 457">
            <a:extLst>
              <a:ext uri="{FF2B5EF4-FFF2-40B4-BE49-F238E27FC236}">
                <a16:creationId xmlns:a16="http://schemas.microsoft.com/office/drawing/2014/main" id="{FD46B378-1E6A-4F89-BCCD-3DEE2EDF89DF}"/>
              </a:ext>
            </a:extLst>
          </p:cNvPr>
          <p:cNvPicPr>
            <a:picLocks noChangeAspect="1"/>
          </p:cNvPicPr>
          <p:nvPr/>
        </p:nvPicPr>
        <p:blipFill>
          <a:blip r:embed="rId43">
            <a:duotone>
              <a:schemeClr val="accent1">
                <a:shade val="45000"/>
                <a:satMod val="135000"/>
              </a:schemeClr>
              <a:prstClr val="white"/>
            </a:duotone>
            <a:lum bright="-20000" contrast="40000"/>
          </a:blip>
          <a:stretch>
            <a:fillRect/>
          </a:stretch>
        </p:blipFill>
        <p:spPr>
          <a:xfrm>
            <a:off x="10425640" y="1610198"/>
            <a:ext cx="278831" cy="278832"/>
          </a:xfrm>
          <a:prstGeom prst="rect">
            <a:avLst/>
          </a:prstGeom>
        </p:spPr>
      </p:pic>
      <p:pic>
        <p:nvPicPr>
          <p:cNvPr id="459" name="Picture 458">
            <a:extLst>
              <a:ext uri="{FF2B5EF4-FFF2-40B4-BE49-F238E27FC236}">
                <a16:creationId xmlns:a16="http://schemas.microsoft.com/office/drawing/2014/main" id="{5A4582E1-1AEB-42AD-BFCA-3791D334651E}"/>
              </a:ext>
            </a:extLst>
          </p:cNvPr>
          <p:cNvPicPr>
            <a:picLocks noChangeAspect="1"/>
          </p:cNvPicPr>
          <p:nvPr/>
        </p:nvPicPr>
        <p:blipFill>
          <a:blip r:embed="rId44"/>
          <a:stretch>
            <a:fillRect/>
          </a:stretch>
        </p:blipFill>
        <p:spPr>
          <a:xfrm>
            <a:off x="10388351" y="4597773"/>
            <a:ext cx="295720" cy="197147"/>
          </a:xfrm>
          <a:prstGeom prst="rect">
            <a:avLst/>
          </a:prstGeom>
        </p:spPr>
      </p:pic>
      <p:grpSp>
        <p:nvGrpSpPr>
          <p:cNvPr id="717" name="Group 716">
            <a:extLst>
              <a:ext uri="{FF2B5EF4-FFF2-40B4-BE49-F238E27FC236}">
                <a16:creationId xmlns:a16="http://schemas.microsoft.com/office/drawing/2014/main" id="{30D2ACFA-C2F4-4D0E-8607-4F84B9903B4F}"/>
              </a:ext>
            </a:extLst>
          </p:cNvPr>
          <p:cNvGrpSpPr/>
          <p:nvPr/>
        </p:nvGrpSpPr>
        <p:grpSpPr>
          <a:xfrm>
            <a:off x="3821452" y="4664050"/>
            <a:ext cx="370338" cy="327772"/>
            <a:chOff x="4723767" y="3080378"/>
            <a:chExt cx="439858" cy="389301"/>
          </a:xfrm>
        </p:grpSpPr>
        <p:pic>
          <p:nvPicPr>
            <p:cNvPr id="718" name="Picture 717">
              <a:extLst>
                <a:ext uri="{FF2B5EF4-FFF2-40B4-BE49-F238E27FC236}">
                  <a16:creationId xmlns:a16="http://schemas.microsoft.com/office/drawing/2014/main" id="{EDABC81B-5CDF-4995-B033-597AF5E58AC7}"/>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21" name="Group 720">
              <a:extLst>
                <a:ext uri="{FF2B5EF4-FFF2-40B4-BE49-F238E27FC236}">
                  <a16:creationId xmlns:a16="http://schemas.microsoft.com/office/drawing/2014/main" id="{6904D6A0-6E77-4CC9-ABCE-BADF8F55760B}"/>
                </a:ext>
              </a:extLst>
            </p:cNvPr>
            <p:cNvGrpSpPr/>
            <p:nvPr/>
          </p:nvGrpSpPr>
          <p:grpSpPr>
            <a:xfrm>
              <a:off x="4723767" y="3080378"/>
              <a:ext cx="439858" cy="389301"/>
              <a:chOff x="3131835" y="4047725"/>
              <a:chExt cx="439858" cy="389301"/>
            </a:xfrm>
          </p:grpSpPr>
          <p:grpSp>
            <p:nvGrpSpPr>
              <p:cNvPr id="722" name="Group 721">
                <a:extLst>
                  <a:ext uri="{FF2B5EF4-FFF2-40B4-BE49-F238E27FC236}">
                    <a16:creationId xmlns:a16="http://schemas.microsoft.com/office/drawing/2014/main" id="{587FF1AF-FABE-4AAC-8E4F-B6460E9285AE}"/>
                  </a:ext>
                </a:extLst>
              </p:cNvPr>
              <p:cNvGrpSpPr/>
              <p:nvPr/>
            </p:nvGrpSpPr>
            <p:grpSpPr>
              <a:xfrm>
                <a:off x="3131835" y="4047725"/>
                <a:ext cx="182560" cy="348911"/>
                <a:chOff x="2136298" y="4226790"/>
                <a:chExt cx="196678" cy="375893"/>
              </a:xfrm>
            </p:grpSpPr>
            <p:sp>
              <p:nvSpPr>
                <p:cNvPr id="731" name="Rectangle 730">
                  <a:extLst>
                    <a:ext uri="{FF2B5EF4-FFF2-40B4-BE49-F238E27FC236}">
                      <a16:creationId xmlns:a16="http://schemas.microsoft.com/office/drawing/2014/main" id="{3E5B16F2-3D5A-4671-BBB0-B4C502FB1120}"/>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2" name="server">
                  <a:extLst>
                    <a:ext uri="{FF2B5EF4-FFF2-40B4-BE49-F238E27FC236}">
                      <a16:creationId xmlns:a16="http://schemas.microsoft.com/office/drawing/2014/main" id="{C5532183-AB50-4003-B709-1FB11B2B6351}"/>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23" name="Oval 722">
                <a:extLst>
                  <a:ext uri="{FF2B5EF4-FFF2-40B4-BE49-F238E27FC236}">
                    <a16:creationId xmlns:a16="http://schemas.microsoft.com/office/drawing/2014/main" id="{48D35492-3E2F-4D9F-8DCD-A76C59961ED4}"/>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25" name="Picture 724">
                <a:extLst>
                  <a:ext uri="{FF2B5EF4-FFF2-40B4-BE49-F238E27FC236}">
                    <a16:creationId xmlns:a16="http://schemas.microsoft.com/office/drawing/2014/main" id="{FDE070DE-E1C4-42BD-9159-1445C180E371}"/>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730" name="Freeform 6">
                <a:extLst>
                  <a:ext uri="{FF2B5EF4-FFF2-40B4-BE49-F238E27FC236}">
                    <a16:creationId xmlns:a16="http://schemas.microsoft.com/office/drawing/2014/main" id="{8750EAEB-9821-4801-8F64-B93C161CEC8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631" name="Group 630">
            <a:extLst>
              <a:ext uri="{FF2B5EF4-FFF2-40B4-BE49-F238E27FC236}">
                <a16:creationId xmlns:a16="http://schemas.microsoft.com/office/drawing/2014/main" id="{C39DC576-9AAC-43F9-9B25-FC0D1EF9B677}"/>
              </a:ext>
            </a:extLst>
          </p:cNvPr>
          <p:cNvGrpSpPr/>
          <p:nvPr/>
        </p:nvGrpSpPr>
        <p:grpSpPr>
          <a:xfrm>
            <a:off x="4366364" y="4664050"/>
            <a:ext cx="370338" cy="327772"/>
            <a:chOff x="4723767" y="3080378"/>
            <a:chExt cx="439858" cy="389301"/>
          </a:xfrm>
        </p:grpSpPr>
        <p:pic>
          <p:nvPicPr>
            <p:cNvPr id="632" name="Picture 631">
              <a:extLst>
                <a:ext uri="{FF2B5EF4-FFF2-40B4-BE49-F238E27FC236}">
                  <a16:creationId xmlns:a16="http://schemas.microsoft.com/office/drawing/2014/main" id="{BEDCB63A-A4BE-4551-BEB1-C07D35CF435D}"/>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33" name="Group 632">
              <a:extLst>
                <a:ext uri="{FF2B5EF4-FFF2-40B4-BE49-F238E27FC236}">
                  <a16:creationId xmlns:a16="http://schemas.microsoft.com/office/drawing/2014/main" id="{BBE0AFD2-DCCD-4B3E-90C3-5763893476FC}"/>
                </a:ext>
              </a:extLst>
            </p:cNvPr>
            <p:cNvGrpSpPr/>
            <p:nvPr/>
          </p:nvGrpSpPr>
          <p:grpSpPr>
            <a:xfrm>
              <a:off x="4723767" y="3080378"/>
              <a:ext cx="439858" cy="389301"/>
              <a:chOff x="3131835" y="4047725"/>
              <a:chExt cx="439858" cy="389301"/>
            </a:xfrm>
          </p:grpSpPr>
          <p:grpSp>
            <p:nvGrpSpPr>
              <p:cNvPr id="635" name="Group 634">
                <a:extLst>
                  <a:ext uri="{FF2B5EF4-FFF2-40B4-BE49-F238E27FC236}">
                    <a16:creationId xmlns:a16="http://schemas.microsoft.com/office/drawing/2014/main" id="{99C86171-C454-4F91-B278-7ECA34197906}"/>
                  </a:ext>
                </a:extLst>
              </p:cNvPr>
              <p:cNvGrpSpPr/>
              <p:nvPr/>
            </p:nvGrpSpPr>
            <p:grpSpPr>
              <a:xfrm>
                <a:off x="3131835" y="4047725"/>
                <a:ext cx="182560" cy="348911"/>
                <a:chOff x="2136298" y="4226790"/>
                <a:chExt cx="196678" cy="375893"/>
              </a:xfrm>
            </p:grpSpPr>
            <p:sp>
              <p:nvSpPr>
                <p:cNvPr id="648" name="Rectangle 647">
                  <a:extLst>
                    <a:ext uri="{FF2B5EF4-FFF2-40B4-BE49-F238E27FC236}">
                      <a16:creationId xmlns:a16="http://schemas.microsoft.com/office/drawing/2014/main" id="{57044A60-969C-4B2D-BC56-EE3C5A019B35}"/>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9" name="server">
                  <a:extLst>
                    <a:ext uri="{FF2B5EF4-FFF2-40B4-BE49-F238E27FC236}">
                      <a16:creationId xmlns:a16="http://schemas.microsoft.com/office/drawing/2014/main" id="{EDD3E45D-59C3-4AAC-942E-E51F10BD7AEA}"/>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36" name="Oval 635">
                <a:extLst>
                  <a:ext uri="{FF2B5EF4-FFF2-40B4-BE49-F238E27FC236}">
                    <a16:creationId xmlns:a16="http://schemas.microsoft.com/office/drawing/2014/main" id="{1AC50614-D910-4F74-9FCB-AAF49AC244BB}"/>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6" name="Picture 645">
                <a:extLst>
                  <a:ext uri="{FF2B5EF4-FFF2-40B4-BE49-F238E27FC236}">
                    <a16:creationId xmlns:a16="http://schemas.microsoft.com/office/drawing/2014/main" id="{A6B2F45D-B39D-4559-9199-2B4016ED0E18}"/>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47" name="Freeform 6">
                <a:extLst>
                  <a:ext uri="{FF2B5EF4-FFF2-40B4-BE49-F238E27FC236}">
                    <a16:creationId xmlns:a16="http://schemas.microsoft.com/office/drawing/2014/main" id="{282E1AE3-CD2C-4152-B75D-02480AB1A38D}"/>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6" name="Group 5">
            <a:extLst>
              <a:ext uri="{FF2B5EF4-FFF2-40B4-BE49-F238E27FC236}">
                <a16:creationId xmlns:a16="http://schemas.microsoft.com/office/drawing/2014/main" id="{EF9C0FF6-3C16-47E6-89A6-147205FE0E0F}"/>
              </a:ext>
            </a:extLst>
          </p:cNvPr>
          <p:cNvGrpSpPr/>
          <p:nvPr/>
        </p:nvGrpSpPr>
        <p:grpSpPr>
          <a:xfrm>
            <a:off x="3127872" y="4599586"/>
            <a:ext cx="371764" cy="354262"/>
            <a:chOff x="775326" y="4265359"/>
            <a:chExt cx="420437" cy="400643"/>
          </a:xfrm>
        </p:grpSpPr>
        <p:grpSp>
          <p:nvGrpSpPr>
            <p:cNvPr id="654" name="Group 653">
              <a:extLst>
                <a:ext uri="{FF2B5EF4-FFF2-40B4-BE49-F238E27FC236}">
                  <a16:creationId xmlns:a16="http://schemas.microsoft.com/office/drawing/2014/main" id="{8F05EEE9-7D91-465C-991B-600A235FD042}"/>
                </a:ext>
              </a:extLst>
            </p:cNvPr>
            <p:cNvGrpSpPr/>
            <p:nvPr/>
          </p:nvGrpSpPr>
          <p:grpSpPr>
            <a:xfrm>
              <a:off x="812649" y="4265359"/>
              <a:ext cx="182560" cy="348911"/>
              <a:chOff x="2136298" y="4226790"/>
              <a:chExt cx="196678" cy="375893"/>
            </a:xfrm>
          </p:grpSpPr>
          <p:sp>
            <p:nvSpPr>
              <p:cNvPr id="655" name="Rectangle 654">
                <a:extLst>
                  <a:ext uri="{FF2B5EF4-FFF2-40B4-BE49-F238E27FC236}">
                    <a16:creationId xmlns:a16="http://schemas.microsoft.com/office/drawing/2014/main" id="{DCD23AE5-BF7A-45A6-A0D0-9600F7161D4C}"/>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6" name="server">
                <a:extLst>
                  <a:ext uri="{FF2B5EF4-FFF2-40B4-BE49-F238E27FC236}">
                    <a16:creationId xmlns:a16="http://schemas.microsoft.com/office/drawing/2014/main" id="{6DA02F9B-F98A-479D-ADCB-647355DD241F}"/>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657" name="Group 656">
              <a:extLst>
                <a:ext uri="{FF2B5EF4-FFF2-40B4-BE49-F238E27FC236}">
                  <a16:creationId xmlns:a16="http://schemas.microsoft.com/office/drawing/2014/main" id="{6FF29205-866F-4BA1-B243-F338FB8C835A}"/>
                </a:ext>
              </a:extLst>
            </p:cNvPr>
            <p:cNvGrpSpPr/>
            <p:nvPr/>
          </p:nvGrpSpPr>
          <p:grpSpPr>
            <a:xfrm>
              <a:off x="890810" y="4317091"/>
              <a:ext cx="182560" cy="348911"/>
              <a:chOff x="2136298" y="4226790"/>
              <a:chExt cx="196678" cy="375893"/>
            </a:xfrm>
          </p:grpSpPr>
          <p:sp>
            <p:nvSpPr>
              <p:cNvPr id="658" name="Rectangle 657">
                <a:extLst>
                  <a:ext uri="{FF2B5EF4-FFF2-40B4-BE49-F238E27FC236}">
                    <a16:creationId xmlns:a16="http://schemas.microsoft.com/office/drawing/2014/main" id="{8B03A884-8F4A-48E1-B0CC-4CF7C20B1CAD}"/>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9" name="server">
                <a:extLst>
                  <a:ext uri="{FF2B5EF4-FFF2-40B4-BE49-F238E27FC236}">
                    <a16:creationId xmlns:a16="http://schemas.microsoft.com/office/drawing/2014/main" id="{302C73EA-AAED-45BC-856A-5AC84CB1B17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0" name="TextBox 659">
              <a:extLst>
                <a:ext uri="{FF2B5EF4-FFF2-40B4-BE49-F238E27FC236}">
                  <a16:creationId xmlns:a16="http://schemas.microsoft.com/office/drawing/2014/main" id="{5124BEC1-0987-4ACE-A06E-FA91D12D8D7C}"/>
                </a:ext>
              </a:extLst>
            </p:cNvPr>
            <p:cNvSpPr txBox="1"/>
            <p:nvPr/>
          </p:nvSpPr>
          <p:spPr>
            <a:xfrm>
              <a:off x="775326" y="4350059"/>
              <a:ext cx="420437" cy="208843"/>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90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VMs</a:t>
              </a:r>
            </a:p>
          </p:txBody>
        </p:sp>
      </p:grpSp>
      <p:grpSp>
        <p:nvGrpSpPr>
          <p:cNvPr id="650" name="Group 649">
            <a:extLst>
              <a:ext uri="{FF2B5EF4-FFF2-40B4-BE49-F238E27FC236}">
                <a16:creationId xmlns:a16="http://schemas.microsoft.com/office/drawing/2014/main" id="{2D817036-31AF-4512-A3D7-9D591DD3FA6C}"/>
              </a:ext>
            </a:extLst>
          </p:cNvPr>
          <p:cNvGrpSpPr/>
          <p:nvPr/>
        </p:nvGrpSpPr>
        <p:grpSpPr>
          <a:xfrm>
            <a:off x="5595743" y="4664050"/>
            <a:ext cx="370338" cy="327772"/>
            <a:chOff x="4723767" y="3080378"/>
            <a:chExt cx="439858" cy="389301"/>
          </a:xfrm>
        </p:grpSpPr>
        <p:pic>
          <p:nvPicPr>
            <p:cNvPr id="651" name="Picture 650">
              <a:extLst>
                <a:ext uri="{FF2B5EF4-FFF2-40B4-BE49-F238E27FC236}">
                  <a16:creationId xmlns:a16="http://schemas.microsoft.com/office/drawing/2014/main" id="{4DC7C6E3-9DC8-45BE-BF82-2138F5832614}"/>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52" name="Group 651">
              <a:extLst>
                <a:ext uri="{FF2B5EF4-FFF2-40B4-BE49-F238E27FC236}">
                  <a16:creationId xmlns:a16="http://schemas.microsoft.com/office/drawing/2014/main" id="{DD2DD0EA-342E-4E97-8FF7-5936FA62B3A5}"/>
                </a:ext>
              </a:extLst>
            </p:cNvPr>
            <p:cNvGrpSpPr/>
            <p:nvPr/>
          </p:nvGrpSpPr>
          <p:grpSpPr>
            <a:xfrm>
              <a:off x="4723767" y="3080378"/>
              <a:ext cx="439858" cy="389301"/>
              <a:chOff x="3131835" y="4047725"/>
              <a:chExt cx="439858" cy="389301"/>
            </a:xfrm>
          </p:grpSpPr>
          <p:grpSp>
            <p:nvGrpSpPr>
              <p:cNvPr id="653" name="Group 652">
                <a:extLst>
                  <a:ext uri="{FF2B5EF4-FFF2-40B4-BE49-F238E27FC236}">
                    <a16:creationId xmlns:a16="http://schemas.microsoft.com/office/drawing/2014/main" id="{3C720BB6-1FF2-4CB9-9F3D-22FC32117C56}"/>
                  </a:ext>
                </a:extLst>
              </p:cNvPr>
              <p:cNvGrpSpPr/>
              <p:nvPr/>
            </p:nvGrpSpPr>
            <p:grpSpPr>
              <a:xfrm>
                <a:off x="3131835" y="4047725"/>
                <a:ext cx="182560" cy="348911"/>
                <a:chOff x="2136298" y="4226790"/>
                <a:chExt cx="196678" cy="375893"/>
              </a:xfrm>
            </p:grpSpPr>
            <p:sp>
              <p:nvSpPr>
                <p:cNvPr id="666" name="Rectangle 665">
                  <a:extLst>
                    <a:ext uri="{FF2B5EF4-FFF2-40B4-BE49-F238E27FC236}">
                      <a16:creationId xmlns:a16="http://schemas.microsoft.com/office/drawing/2014/main" id="{719B7FA9-7CC0-41D3-BAF4-B3433A4BC5F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7" name="server">
                  <a:extLst>
                    <a:ext uri="{FF2B5EF4-FFF2-40B4-BE49-F238E27FC236}">
                      <a16:creationId xmlns:a16="http://schemas.microsoft.com/office/drawing/2014/main" id="{A05B6DA1-2B69-4E13-A636-FA37F8AA5DD6}"/>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1" name="Oval 660">
                <a:extLst>
                  <a:ext uri="{FF2B5EF4-FFF2-40B4-BE49-F238E27FC236}">
                    <a16:creationId xmlns:a16="http://schemas.microsoft.com/office/drawing/2014/main" id="{32951057-9049-41F1-9CEC-8FB37939C4CC}"/>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62" name="Picture 661">
                <a:extLst>
                  <a:ext uri="{FF2B5EF4-FFF2-40B4-BE49-F238E27FC236}">
                    <a16:creationId xmlns:a16="http://schemas.microsoft.com/office/drawing/2014/main" id="{949717CA-63E1-4658-AC78-817C25CC47E5}"/>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63" name="Freeform 6">
                <a:extLst>
                  <a:ext uri="{FF2B5EF4-FFF2-40B4-BE49-F238E27FC236}">
                    <a16:creationId xmlns:a16="http://schemas.microsoft.com/office/drawing/2014/main" id="{9B31D166-51ED-4330-B9E9-44FDFD738DC3}"/>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92" name="Rectangle 91">
            <a:hlinkClick r:id="rId45" tooltip="Microsoft Intune provides mobile device management, mobile application management, and PC management capabilities from the cloud. "/>
            <a:extLst>
              <a:ext uri="{FF2B5EF4-FFF2-40B4-BE49-F238E27FC236}">
                <a16:creationId xmlns:a16="http://schemas.microsoft.com/office/drawing/2014/main" id="{C7C11BC6-090A-4DFF-A6E6-F0F888E7DCDE}"/>
              </a:ext>
            </a:extLst>
          </p:cNvPr>
          <p:cNvSpPr/>
          <p:nvPr/>
        </p:nvSpPr>
        <p:spPr>
          <a:xfrm>
            <a:off x="292459" y="3285286"/>
            <a:ext cx="1490472" cy="211725"/>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Intune MDM/MAM</a:t>
            </a:r>
          </a:p>
        </p:txBody>
      </p:sp>
      <p:grpSp>
        <p:nvGrpSpPr>
          <p:cNvPr id="42" name="Group 41">
            <a:extLst>
              <a:ext uri="{FF2B5EF4-FFF2-40B4-BE49-F238E27FC236}">
                <a16:creationId xmlns:a16="http://schemas.microsoft.com/office/drawing/2014/main" id="{8C2495AC-5789-4EEE-9A8C-143E6B5C1712}"/>
              </a:ext>
            </a:extLst>
          </p:cNvPr>
          <p:cNvGrpSpPr/>
          <p:nvPr/>
        </p:nvGrpSpPr>
        <p:grpSpPr>
          <a:xfrm>
            <a:off x="2482471" y="2729987"/>
            <a:ext cx="5739513" cy="717660"/>
            <a:chOff x="2545101" y="2729987"/>
            <a:chExt cx="5739513" cy="717660"/>
          </a:xfrm>
        </p:grpSpPr>
        <p:sp>
          <p:nvSpPr>
            <p:cNvPr id="496" name="Rectangle 495">
              <a:hlinkClick r:id="rId46" tooltip="Azure Security Center is built into the Azure platform and provides cross-platform threat protection and detection across clouds and on-premises. "/>
              <a:extLst>
                <a:ext uri="{FF2B5EF4-FFF2-40B4-BE49-F238E27FC236}">
                  <a16:creationId xmlns:a16="http://schemas.microsoft.com/office/drawing/2014/main" id="{22F6955C-7797-41A3-BC81-39386EA09AAF}"/>
                </a:ext>
              </a:extLst>
            </p:cNvPr>
            <p:cNvSpPr/>
            <p:nvPr/>
          </p:nvSpPr>
          <p:spPr>
            <a:xfrm>
              <a:off x="2545101" y="2729987"/>
              <a:ext cx="5739513" cy="265176"/>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Security Center – </a:t>
              </a:r>
              <a:r>
                <a:rPr kumimoji="0" 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Cross Platform Visibility, Protection, and Threat Detection</a:t>
              </a:r>
            </a:p>
          </p:txBody>
        </p:sp>
        <p:sp>
          <p:nvSpPr>
            <p:cNvPr id="486" name="Rectangle 485">
              <a:hlinkClick r:id="rId46" tooltip="Azure Security Center is built into the Azure platform and provides cross-platform threat protection and detection across clouds and on-premises."/>
              <a:extLst>
                <a:ext uri="{FF2B5EF4-FFF2-40B4-BE49-F238E27FC236}">
                  <a16:creationId xmlns:a16="http://schemas.microsoft.com/office/drawing/2014/main" id="{B2FEC623-8E6E-47DD-B7ED-8BFB1FAD9AF5}"/>
                </a:ext>
              </a:extLst>
            </p:cNvPr>
            <p:cNvSpPr/>
            <p:nvPr/>
          </p:nvSpPr>
          <p:spPr>
            <a:xfrm>
              <a:off x="6792541" y="2960895"/>
              <a:ext cx="1492073" cy="486752"/>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1440" tIns="18288"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9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1" name="Rectangle 40">
              <a:extLst>
                <a:ext uri="{FF2B5EF4-FFF2-40B4-BE49-F238E27FC236}">
                  <a16:creationId xmlns:a16="http://schemas.microsoft.com/office/drawing/2014/main" id="{4C07ED51-B9AD-4237-A20D-693584F653BE}"/>
                </a:ext>
              </a:extLst>
            </p:cNvPr>
            <p:cNvSpPr/>
            <p:nvPr/>
          </p:nvSpPr>
          <p:spPr bwMode="auto">
            <a:xfrm>
              <a:off x="6766784" y="2928667"/>
              <a:ext cx="1505671" cy="545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8" name="Rectangle 507">
              <a:hlinkClick r:id="rId47" tooltip="Security Center Just in time virtual machine (VM) access can be used to lock down inbound traffic to your Azure VMs, reducing exposure to attacks while providing easy access to connect to VMs when needed."/>
              <a:extLst>
                <a:ext uri="{FF2B5EF4-FFF2-40B4-BE49-F238E27FC236}">
                  <a16:creationId xmlns:a16="http://schemas.microsoft.com/office/drawing/2014/main" id="{B709644C-878C-40F2-8CF0-5EC61A7D4068}"/>
                </a:ext>
              </a:extLst>
            </p:cNvPr>
            <p:cNvSpPr/>
            <p:nvPr/>
          </p:nvSpPr>
          <p:spPr>
            <a:xfrm>
              <a:off x="6885890" y="2965374"/>
              <a:ext cx="1322029" cy="176612"/>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Just in Time VM Access</a:t>
              </a:r>
            </a:p>
          </p:txBody>
        </p:sp>
        <p:sp>
          <p:nvSpPr>
            <p:cNvPr id="551" name="Rectangle 550">
              <a:hlinkClick r:id="rId48" tooltip="Security health monitoring provides continuous risk assessment and actionable recommendations for VMs, applications, networks, storage and data services to identify missing patches, AV updates, WAFs, and many more "/>
              <a:extLst>
                <a:ext uri="{FF2B5EF4-FFF2-40B4-BE49-F238E27FC236}">
                  <a16:creationId xmlns:a16="http://schemas.microsoft.com/office/drawing/2014/main" id="{D4952DD4-0053-4FE3-91EB-864E477ACE63}"/>
                </a:ext>
              </a:extLst>
            </p:cNvPr>
            <p:cNvSpPr/>
            <p:nvPr/>
          </p:nvSpPr>
          <p:spPr>
            <a:xfrm>
              <a:off x="6884068" y="2790131"/>
              <a:ext cx="1325880" cy="176612"/>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Configuration Hygiene</a:t>
              </a:r>
            </a:p>
          </p:txBody>
        </p:sp>
      </p:grpSp>
      <p:grpSp>
        <p:nvGrpSpPr>
          <p:cNvPr id="503" name="Group 502">
            <a:extLst>
              <a:ext uri="{FF2B5EF4-FFF2-40B4-BE49-F238E27FC236}">
                <a16:creationId xmlns:a16="http://schemas.microsoft.com/office/drawing/2014/main" id="{9953DD19-D337-49AF-8105-9148F0304682}"/>
              </a:ext>
            </a:extLst>
          </p:cNvPr>
          <p:cNvGrpSpPr/>
          <p:nvPr/>
        </p:nvGrpSpPr>
        <p:grpSpPr>
          <a:xfrm>
            <a:off x="7381099" y="3351568"/>
            <a:ext cx="188672" cy="45719"/>
            <a:chOff x="6660452" y="3094221"/>
            <a:chExt cx="188672" cy="45719"/>
          </a:xfrm>
        </p:grpSpPr>
        <p:sp>
          <p:nvSpPr>
            <p:cNvPr id="505" name="Oval 504">
              <a:extLst>
                <a:ext uri="{FF2B5EF4-FFF2-40B4-BE49-F238E27FC236}">
                  <a16:creationId xmlns:a16="http://schemas.microsoft.com/office/drawing/2014/main" id="{1748CA5A-8D36-4D98-A331-44FFBCA3055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6" name="Oval 505">
              <a:extLst>
                <a:ext uri="{FF2B5EF4-FFF2-40B4-BE49-F238E27FC236}">
                  <a16:creationId xmlns:a16="http://schemas.microsoft.com/office/drawing/2014/main" id="{1E6CDBC7-8319-4F87-B3DA-4EC3DEC615D6}"/>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7" name="Oval 506">
              <a:extLst>
                <a:ext uri="{FF2B5EF4-FFF2-40B4-BE49-F238E27FC236}">
                  <a16:creationId xmlns:a16="http://schemas.microsoft.com/office/drawing/2014/main" id="{53883877-AE9A-46B0-BCED-40B7ED1BB5A4}"/>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5" name="Rectangle 84">
            <a:extLst>
              <a:ext uri="{FF2B5EF4-FFF2-40B4-BE49-F238E27FC236}">
                <a16:creationId xmlns:a16="http://schemas.microsoft.com/office/drawing/2014/main" id="{787D9F16-E77E-469E-A4B1-C97BE5AE5B5C}"/>
              </a:ext>
            </a:extLst>
          </p:cNvPr>
          <p:cNvSpPr/>
          <p:nvPr/>
        </p:nvSpPr>
        <p:spPr bwMode="auto">
          <a:xfrm>
            <a:off x="5907081" y="5508373"/>
            <a:ext cx="621772" cy="76485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97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Included with Azure (VMs/etc.)</a:t>
            </a:r>
          </a:p>
          <a:p>
            <a:pPr marL="0" marR="0" lvl="0" indent="0" algn="l" defTabSz="914400" rtl="0" eaLnBrk="1" fontAlgn="base" latinLnBrk="0" hangingPunct="1">
              <a:lnSpc>
                <a:spcPct val="97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Premium Security Feature</a:t>
            </a:r>
          </a:p>
        </p:txBody>
      </p:sp>
      <p:grpSp>
        <p:nvGrpSpPr>
          <p:cNvPr id="168" name="Group 167">
            <a:extLst>
              <a:ext uri="{FF2B5EF4-FFF2-40B4-BE49-F238E27FC236}">
                <a16:creationId xmlns:a16="http://schemas.microsoft.com/office/drawing/2014/main" id="{888871D0-EAEC-4D6B-A41A-9BB17DCE7729}"/>
              </a:ext>
            </a:extLst>
          </p:cNvPr>
          <p:cNvGrpSpPr/>
          <p:nvPr/>
        </p:nvGrpSpPr>
        <p:grpSpPr>
          <a:xfrm>
            <a:off x="6033699" y="919782"/>
            <a:ext cx="391537" cy="163189"/>
            <a:chOff x="5576198" y="965691"/>
            <a:chExt cx="493273" cy="217085"/>
          </a:xfrm>
        </p:grpSpPr>
        <p:sp>
          <p:nvSpPr>
            <p:cNvPr id="167" name="Rectangle 166">
              <a:extLst>
                <a:ext uri="{FF2B5EF4-FFF2-40B4-BE49-F238E27FC236}">
                  <a16:creationId xmlns:a16="http://schemas.microsoft.com/office/drawing/2014/main" id="{3B77C7B6-0F18-4165-8B68-09D7592537F8}"/>
                </a:ext>
              </a:extLst>
            </p:cNvPr>
            <p:cNvSpPr/>
            <p:nvPr/>
          </p:nvSpPr>
          <p:spPr bwMode="auto">
            <a:xfrm>
              <a:off x="5576198" y="965691"/>
              <a:ext cx="493273" cy="21708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7" name="Rectangle 556">
              <a:extLst>
                <a:ext uri="{FF2B5EF4-FFF2-40B4-BE49-F238E27FC236}">
                  <a16:creationId xmlns:a16="http://schemas.microsoft.com/office/drawing/2014/main" id="{92E7D114-70A2-4141-B316-B59FB0D7C3DE}"/>
                </a:ext>
              </a:extLst>
            </p:cNvPr>
            <p:cNvSpPr/>
            <p:nvPr/>
          </p:nvSpPr>
          <p:spPr bwMode="auto">
            <a:xfrm>
              <a:off x="5628559" y="100026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8" name="Rectangle 557">
              <a:extLst>
                <a:ext uri="{FF2B5EF4-FFF2-40B4-BE49-F238E27FC236}">
                  <a16:creationId xmlns:a16="http://schemas.microsoft.com/office/drawing/2014/main" id="{3711F811-8D0B-4AA7-8DD2-A50BCB31F800}"/>
                </a:ext>
              </a:extLst>
            </p:cNvPr>
            <p:cNvSpPr/>
            <p:nvPr/>
          </p:nvSpPr>
          <p:spPr bwMode="auto">
            <a:xfrm>
              <a:off x="5628559" y="106010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9" name="Rectangle 558">
              <a:extLst>
                <a:ext uri="{FF2B5EF4-FFF2-40B4-BE49-F238E27FC236}">
                  <a16:creationId xmlns:a16="http://schemas.microsoft.com/office/drawing/2014/main" id="{E5CA79D5-32AD-4E02-B92F-0B4E7E7D660B}"/>
                </a:ext>
              </a:extLst>
            </p:cNvPr>
            <p:cNvSpPr/>
            <p:nvPr/>
          </p:nvSpPr>
          <p:spPr bwMode="auto">
            <a:xfrm>
              <a:off x="5628559" y="111994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64" name="Straight Arrow Connector 163">
            <a:extLst>
              <a:ext uri="{FF2B5EF4-FFF2-40B4-BE49-F238E27FC236}">
                <a16:creationId xmlns:a16="http://schemas.microsoft.com/office/drawing/2014/main" id="{59115950-DFE3-48FF-B273-78A18FF91FFF}"/>
              </a:ext>
            </a:extLst>
          </p:cNvPr>
          <p:cNvCxnSpPr>
            <a:cxnSpLocks/>
          </p:cNvCxnSpPr>
          <p:nvPr/>
        </p:nvCxnSpPr>
        <p:spPr>
          <a:xfrm flipH="1" flipV="1">
            <a:off x="5923304" y="1074570"/>
            <a:ext cx="120464" cy="76923"/>
          </a:xfrm>
          <a:prstGeom prst="straightConnector1">
            <a:avLst/>
          </a:prstGeom>
          <a:ln w="34925">
            <a:solidFill>
              <a:schemeClr val="bg1">
                <a:lumMod val="65000"/>
              </a:schemeClr>
            </a:solidFill>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760" name="Straight Connector 759">
            <a:extLst>
              <a:ext uri="{FF2B5EF4-FFF2-40B4-BE49-F238E27FC236}">
                <a16:creationId xmlns:a16="http://schemas.microsoft.com/office/drawing/2014/main" id="{CF1E4630-3514-4744-B2DB-12A95FFD3A44}"/>
              </a:ext>
            </a:extLst>
          </p:cNvPr>
          <p:cNvCxnSpPr>
            <a:cxnSpLocks/>
          </p:cNvCxnSpPr>
          <p:nvPr/>
        </p:nvCxnSpPr>
        <p:spPr>
          <a:xfrm>
            <a:off x="2779221" y="868391"/>
            <a:ext cx="0" cy="773231"/>
          </a:xfrm>
          <a:prstGeom prst="line">
            <a:avLst/>
          </a:prstGeom>
          <a:noFill/>
          <a:ln w="38100" cap="flat" cmpd="sng" algn="ctr">
            <a:solidFill>
              <a:srgbClr val="505050"/>
            </a:solidFill>
            <a:prstDash val="solid"/>
            <a:headEnd type="none"/>
            <a:tailEnd type="none"/>
          </a:ln>
          <a:effectLst/>
        </p:spPr>
      </p:cxnSp>
      <p:cxnSp>
        <p:nvCxnSpPr>
          <p:cNvPr id="761" name="Straight Connector 760">
            <a:extLst>
              <a:ext uri="{FF2B5EF4-FFF2-40B4-BE49-F238E27FC236}">
                <a16:creationId xmlns:a16="http://schemas.microsoft.com/office/drawing/2014/main" id="{44FB6335-1BF3-47EB-A30C-96C8D71E92A1}"/>
              </a:ext>
            </a:extLst>
          </p:cNvPr>
          <p:cNvCxnSpPr>
            <a:cxnSpLocks/>
          </p:cNvCxnSpPr>
          <p:nvPr/>
        </p:nvCxnSpPr>
        <p:spPr>
          <a:xfrm>
            <a:off x="3485488" y="862817"/>
            <a:ext cx="0" cy="768515"/>
          </a:xfrm>
          <a:prstGeom prst="line">
            <a:avLst/>
          </a:prstGeom>
          <a:noFill/>
          <a:ln w="38100" cap="flat" cmpd="sng" algn="ctr">
            <a:solidFill>
              <a:srgbClr val="505050"/>
            </a:solidFill>
            <a:prstDash val="solid"/>
            <a:headEnd type="none"/>
            <a:tailEnd type="none"/>
          </a:ln>
          <a:effectLst/>
        </p:spPr>
      </p:cxnSp>
      <p:cxnSp>
        <p:nvCxnSpPr>
          <p:cNvPr id="762" name="Straight Connector 761">
            <a:extLst>
              <a:ext uri="{FF2B5EF4-FFF2-40B4-BE49-F238E27FC236}">
                <a16:creationId xmlns:a16="http://schemas.microsoft.com/office/drawing/2014/main" id="{B6FBB8A0-0F1D-478B-96E0-6F59B6E70D3E}"/>
              </a:ext>
            </a:extLst>
          </p:cNvPr>
          <p:cNvCxnSpPr>
            <a:cxnSpLocks/>
          </p:cNvCxnSpPr>
          <p:nvPr/>
        </p:nvCxnSpPr>
        <p:spPr>
          <a:xfrm>
            <a:off x="4170518" y="1209298"/>
            <a:ext cx="0" cy="422034"/>
          </a:xfrm>
          <a:prstGeom prst="line">
            <a:avLst/>
          </a:prstGeom>
          <a:noFill/>
          <a:ln w="38100" cap="flat" cmpd="sng" algn="ctr">
            <a:solidFill>
              <a:srgbClr val="505050"/>
            </a:solidFill>
            <a:prstDash val="solid"/>
            <a:headEnd type="none"/>
            <a:tailEnd type="none"/>
          </a:ln>
          <a:effectLst/>
        </p:spPr>
      </p:cxnSp>
      <p:grpSp>
        <p:nvGrpSpPr>
          <p:cNvPr id="38" name="Group 37">
            <a:extLst>
              <a:ext uri="{FF2B5EF4-FFF2-40B4-BE49-F238E27FC236}">
                <a16:creationId xmlns:a16="http://schemas.microsoft.com/office/drawing/2014/main" id="{4C8A5727-BDAF-4873-A73A-D0E5BB1BBD0E}"/>
              </a:ext>
            </a:extLst>
          </p:cNvPr>
          <p:cNvGrpSpPr/>
          <p:nvPr/>
        </p:nvGrpSpPr>
        <p:grpSpPr>
          <a:xfrm>
            <a:off x="152400" y="101085"/>
            <a:ext cx="4422525" cy="1707904"/>
            <a:chOff x="152400" y="101085"/>
            <a:chExt cx="4422525" cy="1707904"/>
          </a:xfrm>
        </p:grpSpPr>
        <p:sp>
          <p:nvSpPr>
            <p:cNvPr id="578" name="Rectangle 577">
              <a:extLst>
                <a:ext uri="{FF2B5EF4-FFF2-40B4-BE49-F238E27FC236}">
                  <a16:creationId xmlns:a16="http://schemas.microsoft.com/office/drawing/2014/main" id="{DFA51ABB-3787-409C-B793-B8E6738B4F4D}"/>
                </a:ext>
              </a:extLst>
            </p:cNvPr>
            <p:cNvSpPr/>
            <p:nvPr/>
          </p:nvSpPr>
          <p:spPr bwMode="auto">
            <a:xfrm>
              <a:off x="152400" y="101085"/>
              <a:ext cx="4422525" cy="1707904"/>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4329A901-5373-4AE7-BB3B-D3820135668F}"/>
                </a:ext>
              </a:extLst>
            </p:cNvPr>
            <p:cNvSpPr/>
            <p:nvPr/>
          </p:nvSpPr>
          <p:spPr>
            <a:xfrm>
              <a:off x="155473" y="103218"/>
              <a:ext cx="4419452" cy="257763"/>
            </a:xfrm>
            <a:prstGeom prst="rect">
              <a:avLst/>
            </a:prstGeom>
            <a:solidFill>
              <a:srgbClr val="50505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Security Operations Center (SOC)</a:t>
              </a:r>
            </a:p>
          </p:txBody>
        </p:sp>
      </p:grpSp>
      <p:cxnSp>
        <p:nvCxnSpPr>
          <p:cNvPr id="690" name="Straight Connector 689">
            <a:extLst>
              <a:ext uri="{FF2B5EF4-FFF2-40B4-BE49-F238E27FC236}">
                <a16:creationId xmlns:a16="http://schemas.microsoft.com/office/drawing/2014/main" id="{592E8FA1-2490-4ADA-A701-CA34E0B4C0C5}"/>
              </a:ext>
            </a:extLst>
          </p:cNvPr>
          <p:cNvCxnSpPr>
            <a:cxnSpLocks/>
          </p:cNvCxnSpPr>
          <p:nvPr/>
        </p:nvCxnSpPr>
        <p:spPr>
          <a:xfrm>
            <a:off x="359091" y="697346"/>
            <a:ext cx="0" cy="1071238"/>
          </a:xfrm>
          <a:prstGeom prst="line">
            <a:avLst/>
          </a:prstGeom>
          <a:noFill/>
          <a:ln w="38100" cap="flat" cmpd="sng" algn="ctr">
            <a:solidFill>
              <a:srgbClr val="505050"/>
            </a:solidFill>
            <a:prstDash val="solid"/>
            <a:headEnd type="none"/>
            <a:tailEnd type="none"/>
          </a:ln>
          <a:effectLst/>
        </p:spPr>
      </p:cxnSp>
      <p:grpSp>
        <p:nvGrpSpPr>
          <p:cNvPr id="47" name="Group 46">
            <a:extLst>
              <a:ext uri="{FF2B5EF4-FFF2-40B4-BE49-F238E27FC236}">
                <a16:creationId xmlns:a16="http://schemas.microsoft.com/office/drawing/2014/main" id="{B632D708-60C7-444A-8E4B-28D8AB043A81}"/>
              </a:ext>
            </a:extLst>
          </p:cNvPr>
          <p:cNvGrpSpPr/>
          <p:nvPr/>
        </p:nvGrpSpPr>
        <p:grpSpPr>
          <a:xfrm>
            <a:off x="238429" y="906059"/>
            <a:ext cx="620554" cy="529100"/>
            <a:chOff x="238879" y="899039"/>
            <a:chExt cx="620554" cy="529100"/>
          </a:xfrm>
        </p:grpSpPr>
        <p:grpSp>
          <p:nvGrpSpPr>
            <p:cNvPr id="44" name="Group 43">
              <a:extLst>
                <a:ext uri="{FF2B5EF4-FFF2-40B4-BE49-F238E27FC236}">
                  <a16:creationId xmlns:a16="http://schemas.microsoft.com/office/drawing/2014/main" id="{D4CFE2EA-98A5-42CB-883E-CFF2BBC0D239}"/>
                </a:ext>
              </a:extLst>
            </p:cNvPr>
            <p:cNvGrpSpPr/>
            <p:nvPr/>
          </p:nvGrpSpPr>
          <p:grpSpPr>
            <a:xfrm>
              <a:off x="238879" y="899039"/>
              <a:ext cx="616225" cy="298190"/>
              <a:chOff x="238879" y="899039"/>
              <a:chExt cx="616225" cy="298190"/>
            </a:xfrm>
          </p:grpSpPr>
          <p:sp>
            <p:nvSpPr>
              <p:cNvPr id="692" name="Rectangle 691">
                <a:extLst>
                  <a:ext uri="{FF2B5EF4-FFF2-40B4-BE49-F238E27FC236}">
                    <a16:creationId xmlns:a16="http://schemas.microsoft.com/office/drawing/2014/main" id="{4A15C1C6-E0F9-44E0-AC6F-16E9DB39272A}"/>
                  </a:ext>
                </a:extLst>
              </p:cNvPr>
              <p:cNvSpPr/>
              <p:nvPr/>
            </p:nvSpPr>
            <p:spPr>
              <a:xfrm>
                <a:off x="238879" y="899039"/>
                <a:ext cx="616225" cy="298190"/>
              </a:xfrm>
              <a:prstGeom prst="rect">
                <a:avLst/>
              </a:prstGeom>
              <a:solidFill>
                <a:srgbClr val="FFFFFF"/>
              </a:solidFill>
              <a:ln w="14224" cap="flat" cmpd="sng" algn="ctr">
                <a:solidFill>
                  <a:srgbClr val="505050"/>
                </a:solidFill>
                <a:prstDash val="dash"/>
              </a:ln>
              <a:effectLst/>
            </p:spPr>
            <p:txBody>
              <a:bodyPr lIns="137160" tIns="9144" rIns="45720" bIns="9144" rtlCol="0" anchor="ctr"/>
              <a:lstStyle/>
              <a:p>
                <a:pPr marL="57150" marR="0" lvl="0" indent="0" algn="ctr"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Vuln </a:t>
                </a:r>
                <a:r>
                  <a:rPr kumimoji="0" lang="en-US" sz="900" b="0" i="0" u="none" strike="noStrike" kern="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Mgmt</a:t>
                </a:r>
                <a:endPar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693" name="Commitments_EC4D">
                <a:extLst>
                  <a:ext uri="{FF2B5EF4-FFF2-40B4-BE49-F238E27FC236}">
                    <a16:creationId xmlns:a16="http://schemas.microsoft.com/office/drawing/2014/main" id="{A81638EE-9E09-4F22-A00A-C6FF6674A323}"/>
                  </a:ext>
                </a:extLst>
              </p:cNvPr>
              <p:cNvSpPr>
                <a:spLocks noChangeAspect="1" noEditPoints="1"/>
              </p:cNvSpPr>
              <p:nvPr/>
            </p:nvSpPr>
            <p:spPr bwMode="auto">
              <a:xfrm>
                <a:off x="291113" y="1002256"/>
                <a:ext cx="109791"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5" name="Group 44">
              <a:extLst>
                <a:ext uri="{FF2B5EF4-FFF2-40B4-BE49-F238E27FC236}">
                  <a16:creationId xmlns:a16="http://schemas.microsoft.com/office/drawing/2014/main" id="{2488F3D3-C78B-4A43-86B5-9DCF6B41CAFC}"/>
                </a:ext>
              </a:extLst>
            </p:cNvPr>
            <p:cNvGrpSpPr/>
            <p:nvPr/>
          </p:nvGrpSpPr>
          <p:grpSpPr>
            <a:xfrm>
              <a:off x="238905" y="1236790"/>
              <a:ext cx="620528" cy="191349"/>
              <a:chOff x="238905" y="1236790"/>
              <a:chExt cx="620528" cy="191349"/>
            </a:xfrm>
          </p:grpSpPr>
          <p:sp>
            <p:nvSpPr>
              <p:cNvPr id="691" name="Rectangle 690">
                <a:extLst>
                  <a:ext uri="{FF2B5EF4-FFF2-40B4-BE49-F238E27FC236}">
                    <a16:creationId xmlns:a16="http://schemas.microsoft.com/office/drawing/2014/main" id="{7B7D85FB-8219-45BC-B26A-2BFCF1A506BB}"/>
                  </a:ext>
                </a:extLst>
              </p:cNvPr>
              <p:cNvSpPr/>
              <p:nvPr/>
            </p:nvSpPr>
            <p:spPr>
              <a:xfrm>
                <a:off x="238905" y="1236790"/>
                <a:ext cx="620528" cy="191349"/>
              </a:xfrm>
              <a:prstGeom prst="rect">
                <a:avLst/>
              </a:prstGeom>
              <a:solidFill>
                <a:srgbClr val="FFFFFF"/>
              </a:solidFill>
              <a:ln w="14224" cap="flat" cmpd="sng" algn="ctr">
                <a:solidFill>
                  <a:srgbClr val="505050"/>
                </a:solidFill>
                <a:prstDash val="dash"/>
              </a:ln>
              <a:effectLst/>
            </p:spPr>
            <p:txBody>
              <a:bodyPr wrap="square" lIns="137160" tIns="9144" rIns="45720" bIns="9144" rtlCol="0" anchor="ctr">
                <a:noAutofit/>
              </a:bodyPr>
              <a:lstStyle/>
              <a:p>
                <a:pPr marL="115888"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MSSP</a:t>
                </a:r>
              </a:p>
            </p:txBody>
          </p:sp>
          <p:sp>
            <p:nvSpPr>
              <p:cNvPr id="694" name="Commitments_EC4D">
                <a:extLst>
                  <a:ext uri="{FF2B5EF4-FFF2-40B4-BE49-F238E27FC236}">
                    <a16:creationId xmlns:a16="http://schemas.microsoft.com/office/drawing/2014/main" id="{A7F00070-0B3E-47BC-9906-39B291C1D905}"/>
                  </a:ext>
                </a:extLst>
              </p:cNvPr>
              <p:cNvSpPr>
                <a:spLocks noChangeAspect="1" noEditPoints="1"/>
              </p:cNvSpPr>
              <p:nvPr/>
            </p:nvSpPr>
            <p:spPr bwMode="auto">
              <a:xfrm>
                <a:off x="289143" y="1288789"/>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cxnSp>
        <p:nvCxnSpPr>
          <p:cNvPr id="488" name="Straight Connector 487">
            <a:extLst>
              <a:ext uri="{FF2B5EF4-FFF2-40B4-BE49-F238E27FC236}">
                <a16:creationId xmlns:a16="http://schemas.microsoft.com/office/drawing/2014/main" id="{B0951EAC-74DE-4B85-8F72-62AD86F469EE}"/>
              </a:ext>
            </a:extLst>
          </p:cNvPr>
          <p:cNvCxnSpPr>
            <a:cxnSpLocks/>
          </p:cNvCxnSpPr>
          <p:nvPr/>
        </p:nvCxnSpPr>
        <p:spPr>
          <a:xfrm flipH="1">
            <a:off x="1509451" y="1903212"/>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CF5768F6-9899-448C-A1B0-E4E2263451E0}"/>
              </a:ext>
            </a:extLst>
          </p:cNvPr>
          <p:cNvCxnSpPr>
            <a:cxnSpLocks/>
          </p:cNvCxnSpPr>
          <p:nvPr/>
        </p:nvCxnSpPr>
        <p:spPr>
          <a:xfrm flipH="1">
            <a:off x="3630923" y="1907975"/>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751" name="Rectangle 750">
            <a:hlinkClick r:id="rId46" tooltip="Azure Security Center is built into the Azure platform and provides cross-platform threat protection and detection across clouds and on-premises."/>
            <a:extLst>
              <a:ext uri="{FF2B5EF4-FFF2-40B4-BE49-F238E27FC236}">
                <a16:creationId xmlns:a16="http://schemas.microsoft.com/office/drawing/2014/main" id="{1E16E833-314E-46E5-B92E-94FDE111C82E}"/>
              </a:ext>
            </a:extLst>
          </p:cNvPr>
          <p:cNvSpPr/>
          <p:nvPr/>
        </p:nvSpPr>
        <p:spPr>
          <a:xfrm>
            <a:off x="1630119" y="896314"/>
            <a:ext cx="700073" cy="562402"/>
          </a:xfrm>
          <a:prstGeom prst="rect">
            <a:avLst/>
          </a:prstGeom>
          <a:solidFill>
            <a:schemeClr val="bg1"/>
          </a:solidFill>
          <a:ln w="14224" cap="flat" cmpd="sng" algn="ctr">
            <a:solidFill>
              <a:srgbClr val="008272"/>
            </a:solidFill>
            <a:prstDash val="solid"/>
          </a:ln>
          <a:effectLst/>
        </p:spPr>
        <p:txBody>
          <a:bodyPr lIns="45720" rIns="45720" rtlCol="0" anchor="t"/>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a:t>
            </a:r>
          </a:p>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6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Center</a:t>
            </a:r>
          </a:p>
        </p:txBody>
      </p:sp>
      <p:sp>
        <p:nvSpPr>
          <p:cNvPr id="634" name="Rectangle 633">
            <a:hlinkClick r:id="rId49" tooltip="Microsoft Defender Advanced Threat Protection (ATP) provides powerful Windows 10 protections, Endpoint Detection and Response (EDR) across platforms, and Automated Incident Response Services"/>
            <a:extLst>
              <a:ext uri="{FF2B5EF4-FFF2-40B4-BE49-F238E27FC236}">
                <a16:creationId xmlns:a16="http://schemas.microsoft.com/office/drawing/2014/main" id="{EED52A29-2437-468C-A560-5A945304A71D}"/>
              </a:ext>
            </a:extLst>
          </p:cNvPr>
          <p:cNvSpPr/>
          <p:nvPr/>
        </p:nvSpPr>
        <p:spPr>
          <a:xfrm>
            <a:off x="2367563" y="896313"/>
            <a:ext cx="721608" cy="562402"/>
          </a:xfrm>
          <a:prstGeom prst="rect">
            <a:avLst/>
          </a:prstGeom>
          <a:solidFill>
            <a:schemeClr val="bg1"/>
          </a:solidFill>
          <a:ln w="14224" cap="flat" cmpd="sng" algn="ctr">
            <a:solidFill>
              <a:srgbClr val="0078D7"/>
            </a:solidFill>
            <a:prstDash val="solid"/>
          </a:ln>
          <a:effectLst/>
        </p:spPr>
        <p:txBody>
          <a:bodyPr lIns="18288" rIns="45720" rtlCol="0" anchor="t" anchorCtr="0">
            <a:noAutofit/>
          </a:bodyPr>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a:t>
            </a:r>
            <a:br>
              <a:rPr kumimoji="0" lang="en-US" sz="9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6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Defender</a:t>
            </a:r>
          </a:p>
          <a:p>
            <a:pPr marL="45720" marR="0" lvl="0" indent="0" algn="l" defTabSz="914400" rtl="0" eaLnBrk="1" fontAlgn="auto" latinLnBrk="0" hangingPunct="1">
              <a:lnSpc>
                <a:spcPct val="97000"/>
              </a:lnSpc>
              <a:spcBef>
                <a:spcPts val="0"/>
              </a:spcBef>
              <a:spcAft>
                <a:spcPts val="0"/>
              </a:spcAft>
              <a:buClrTx/>
              <a:buSzTx/>
              <a:buFontTx/>
              <a:buNone/>
              <a:tabLst/>
              <a:defRPr/>
            </a:pPr>
            <a:br>
              <a:rPr kumimoji="0" lang="en-US" sz="9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endParaRPr kumimoji="0" lang="en-US" sz="9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81" name="Rectangle 480">
            <a:hlinkClick r:id="rId50" tooltip="Collaborate more securely with sophisticated attack protection including sandbox detonation, integrated threat intelligence, attack simulation &amp; more across Email, SharePoint Online, OneDrive for Business, Teams, etc. "/>
            <a:extLst>
              <a:ext uri="{FF2B5EF4-FFF2-40B4-BE49-F238E27FC236}">
                <a16:creationId xmlns:a16="http://schemas.microsoft.com/office/drawing/2014/main" id="{6E350EBE-1B22-470C-A925-AF2B0E091590}"/>
              </a:ext>
            </a:extLst>
          </p:cNvPr>
          <p:cNvSpPr/>
          <p:nvPr/>
        </p:nvSpPr>
        <p:spPr>
          <a:xfrm>
            <a:off x="3126543" y="896314"/>
            <a:ext cx="729502" cy="562402"/>
          </a:xfrm>
          <a:prstGeom prst="rect">
            <a:avLst/>
          </a:prstGeom>
          <a:solidFill>
            <a:schemeClr val="bg1"/>
          </a:solidFill>
          <a:ln w="14224" cap="flat" cmpd="sng" algn="ctr">
            <a:solidFill>
              <a:srgbClr val="EB3C00"/>
            </a:solidFill>
            <a:prstDash val="solid"/>
          </a:ln>
          <a:effectLst/>
        </p:spPr>
        <p:txBody>
          <a:bodyPr lIns="18288" rIns="18288" rtlCol="0" anchor="t" anchorCtr="0"/>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Office 365</a:t>
            </a:r>
          </a:p>
        </p:txBody>
      </p:sp>
      <p:sp>
        <p:nvSpPr>
          <p:cNvPr id="752" name="Rectangle 751">
            <a:hlinkClick r:id="rId23"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4005E6AA-5A4E-4347-9BE1-24C83B4AA1B3}"/>
              </a:ext>
            </a:extLst>
          </p:cNvPr>
          <p:cNvSpPr/>
          <p:nvPr/>
        </p:nvSpPr>
        <p:spPr>
          <a:xfrm>
            <a:off x="3884214" y="896314"/>
            <a:ext cx="615152" cy="562402"/>
          </a:xfrm>
          <a:prstGeom prst="rect">
            <a:avLst/>
          </a:prstGeom>
          <a:solidFill>
            <a:schemeClr val="bg1"/>
          </a:solidFill>
          <a:ln w="14224" cap="flat" cmpd="sng" algn="ctr">
            <a:solidFill>
              <a:srgbClr val="008272"/>
            </a:solidFill>
            <a:prstDash val="solid"/>
          </a:ln>
          <a:effectLst/>
        </p:spPr>
        <p:txBody>
          <a:bodyPr lIns="45720" rIns="45720" rtlCol="0" anchor="t"/>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a:t>
            </a:r>
          </a:p>
        </p:txBody>
      </p:sp>
      <p:cxnSp>
        <p:nvCxnSpPr>
          <p:cNvPr id="764" name="Straight Connector 763">
            <a:extLst>
              <a:ext uri="{FF2B5EF4-FFF2-40B4-BE49-F238E27FC236}">
                <a16:creationId xmlns:a16="http://schemas.microsoft.com/office/drawing/2014/main" id="{438F0C2B-657D-48FE-A066-BAF21259A1A6}"/>
              </a:ext>
            </a:extLst>
          </p:cNvPr>
          <p:cNvCxnSpPr>
            <a:cxnSpLocks/>
          </p:cNvCxnSpPr>
          <p:nvPr/>
        </p:nvCxnSpPr>
        <p:spPr>
          <a:xfrm>
            <a:off x="1263838" y="1221266"/>
            <a:ext cx="0" cy="422034"/>
          </a:xfrm>
          <a:prstGeom prst="line">
            <a:avLst/>
          </a:prstGeom>
          <a:noFill/>
          <a:ln w="38100" cap="flat" cmpd="sng" algn="ctr">
            <a:solidFill>
              <a:srgbClr val="505050"/>
            </a:solidFill>
            <a:prstDash val="solid"/>
            <a:headEnd type="none"/>
            <a:tailEnd type="none"/>
          </a:ln>
          <a:effectLst/>
        </p:spPr>
      </p:cxnSp>
      <p:grpSp>
        <p:nvGrpSpPr>
          <p:cNvPr id="83" name="Group 82">
            <a:extLst>
              <a:ext uri="{FF2B5EF4-FFF2-40B4-BE49-F238E27FC236}">
                <a16:creationId xmlns:a16="http://schemas.microsoft.com/office/drawing/2014/main" id="{2CEFB2BD-32EA-48CA-BA15-6450C54C6687}"/>
              </a:ext>
            </a:extLst>
          </p:cNvPr>
          <p:cNvGrpSpPr/>
          <p:nvPr/>
        </p:nvGrpSpPr>
        <p:grpSpPr>
          <a:xfrm>
            <a:off x="919183" y="901350"/>
            <a:ext cx="680789" cy="555975"/>
            <a:chOff x="910629" y="1103797"/>
            <a:chExt cx="611226" cy="658409"/>
          </a:xfrm>
        </p:grpSpPr>
        <p:sp>
          <p:nvSpPr>
            <p:cNvPr id="778" name="Rectangle 777">
              <a:hlinkClick r:id="rId51"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B8FE4AC2-177B-46A3-8B42-DC1E07DBE6DF}"/>
                </a:ext>
              </a:extLst>
            </p:cNvPr>
            <p:cNvSpPr/>
            <p:nvPr/>
          </p:nvSpPr>
          <p:spPr>
            <a:xfrm>
              <a:off x="910629" y="1103797"/>
              <a:ext cx="611226" cy="658409"/>
            </a:xfrm>
            <a:prstGeom prst="rect">
              <a:avLst/>
            </a:prstGeom>
            <a:solidFill>
              <a:schemeClr val="bg1"/>
            </a:solidFill>
            <a:ln w="14224">
              <a:solidFill>
                <a:srgbClr val="505050"/>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18288" rIns="45720" bIns="18288" rtlCol="0" anchor="t">
              <a:no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Cloud App </a:t>
              </a:r>
            </a:p>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a:t>
              </a:r>
              <a:endParaRPr kumimoji="0" lang="en-US" sz="85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79" name="Picture 778">
              <a:extLst>
                <a:ext uri="{FF2B5EF4-FFF2-40B4-BE49-F238E27FC236}">
                  <a16:creationId xmlns:a16="http://schemas.microsoft.com/office/drawing/2014/main" id="{7FA3CCB6-8DA6-4F52-913D-443E13247916}"/>
                </a:ext>
              </a:extLst>
            </p:cNvPr>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a:off x="983730" y="1503515"/>
              <a:ext cx="157492" cy="151328"/>
            </a:xfrm>
            <a:prstGeom prst="rect">
              <a:avLst/>
            </a:prstGeom>
            <a:noFill/>
          </p:spPr>
        </p:pic>
      </p:grpSp>
      <p:sp>
        <p:nvSpPr>
          <p:cNvPr id="699" name="Rectangle 698">
            <a:hlinkClick r:id="rId53" tooltip="The Security API for the Microsoft Graph acts as a backplane or “Bus” for security operations centers by providing a standard interface and common schema to integrate security solutions from Microsoft and partners. "/>
            <a:extLst>
              <a:ext uri="{FF2B5EF4-FFF2-40B4-BE49-F238E27FC236}">
                <a16:creationId xmlns:a16="http://schemas.microsoft.com/office/drawing/2014/main" id="{3D1449A1-1414-4DC5-AD7F-9661A545517F}"/>
              </a:ext>
            </a:extLst>
          </p:cNvPr>
          <p:cNvSpPr/>
          <p:nvPr/>
        </p:nvSpPr>
        <p:spPr>
          <a:xfrm>
            <a:off x="222239" y="1530918"/>
            <a:ext cx="4251162" cy="177480"/>
          </a:xfrm>
          <a:prstGeom prst="rect">
            <a:avLst/>
          </a:prstGeom>
          <a:solidFill>
            <a:schemeClr val="bg1">
              <a:lumMod val="95000"/>
            </a:schemeClr>
          </a:solidFill>
          <a:ln w="19050" cap="flat" cmpd="sng" algn="ctr">
            <a:solidFill>
              <a:srgbClr val="505050"/>
            </a:solidFill>
            <a:prstDash val="solid"/>
          </a:ln>
          <a:effectLst/>
        </p:spPr>
        <p:txBody>
          <a:bodyPr lIns="45720" rIns="45720" rtlCol="0" anchor="ctr"/>
          <a:lstStyle/>
          <a:p>
            <a:pPr marL="0" marR="0" lvl="0" indent="0" algn="ctr" defTabSz="914400" rtl="0" eaLnBrk="1" fontAlgn="auto" latinLnBrk="0" hangingPunct="1">
              <a:lnSpc>
                <a:spcPct val="97000"/>
              </a:lnSpc>
              <a:spcBef>
                <a:spcPts val="0"/>
              </a:spcBef>
              <a:spcAft>
                <a:spcPts val="10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Graph Security API – </a:t>
            </a: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3</a:t>
            </a:r>
            <a:r>
              <a:rPr kumimoji="0" lang="en-US" sz="900" b="0" i="0" u="none" strike="noStrike" kern="0" cap="none" spc="0" normalizeH="0" baseline="3000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rd</a:t>
            </a: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Party Integration</a:t>
            </a:r>
            <a:endParaRPr kumimoji="0" lang="en-US" sz="90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700" name="Rectangle 699">
            <a:hlinkClick r:id="rId54" tooltip="Microsoft’s Advanced Threat Protection (ATP) capabilities provide an integrated analyst experience for investigation, response, recovery across devices, identities, and email/collaboration tools. "/>
            <a:extLst>
              <a:ext uri="{FF2B5EF4-FFF2-40B4-BE49-F238E27FC236}">
                <a16:creationId xmlns:a16="http://schemas.microsoft.com/office/drawing/2014/main" id="{1929FD48-4CEA-4294-B742-6191576E5BE8}"/>
              </a:ext>
            </a:extLst>
          </p:cNvPr>
          <p:cNvSpPr/>
          <p:nvPr/>
        </p:nvSpPr>
        <p:spPr>
          <a:xfrm>
            <a:off x="1245555" y="1192434"/>
            <a:ext cx="3249655" cy="182880"/>
          </a:xfrm>
          <a:prstGeom prst="rect">
            <a:avLst/>
          </a:prstGeom>
          <a:solidFill>
            <a:schemeClr val="bg1"/>
          </a:solidFill>
          <a:ln w="14224" cap="flat" cmpd="sng" algn="ctr">
            <a:solidFill>
              <a:schemeClr val="tx1"/>
            </a:solidFill>
            <a:prstDash val="solid"/>
          </a:ln>
          <a:effectLst/>
        </p:spPr>
        <p:txBody>
          <a:bodyPr lIns="45720" rIns="45720" rtlCol="0" anchor="ctr"/>
          <a:lstStyle/>
          <a:p>
            <a:pPr marL="858838" marR="0" lvl="0" indent="0" algn="ctr" defTabSz="914400" rtl="0" eaLnBrk="1" fontAlgn="auto" latinLnBrk="0" hangingPunct="1">
              <a:lnSpc>
                <a:spcPct val="97000"/>
              </a:lnSpc>
              <a:spcBef>
                <a:spcPts val="0"/>
              </a:spcBef>
              <a:spcAft>
                <a:spcPts val="10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Advanced Threat Protection (ATP)</a:t>
            </a:r>
          </a:p>
        </p:txBody>
      </p:sp>
      <p:sp>
        <p:nvSpPr>
          <p:cNvPr id="495" name="Rectangle 494">
            <a:hlinkClick r:id="rId55" tooltip="Each Microsoft SOC capability can integrate logs &amp; alerts with your existing SIEM."/>
            <a:extLst>
              <a:ext uri="{FF2B5EF4-FFF2-40B4-BE49-F238E27FC236}">
                <a16:creationId xmlns:a16="http://schemas.microsoft.com/office/drawing/2014/main" id="{BC60A750-F658-478B-982A-4265AA6A2925}"/>
              </a:ext>
            </a:extLst>
          </p:cNvPr>
          <p:cNvSpPr/>
          <p:nvPr/>
        </p:nvSpPr>
        <p:spPr>
          <a:xfrm>
            <a:off x="227843" y="1761555"/>
            <a:ext cx="1260045" cy="211725"/>
          </a:xfrm>
          <a:prstGeom prst="rect">
            <a:avLst/>
          </a:prstGeom>
          <a:solidFill>
            <a:srgbClr val="FFFFFF"/>
          </a:solidFill>
          <a:ln w="14224" cap="flat" cmpd="sng" algn="ctr">
            <a:solidFill>
              <a:srgbClr val="969696"/>
            </a:solidFill>
            <a:prstDash val="dash"/>
          </a:ln>
          <a:effectLst/>
        </p:spPr>
        <p:txBody>
          <a:bodyPr wrap="square" lIns="45720" tIns="45720" rIns="45720" bIns="45720" rtlCol="0" anchor="ctr">
            <a:sp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alt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Alert &amp; Log Integration </a:t>
            </a:r>
          </a:p>
        </p:txBody>
      </p:sp>
      <p:sp>
        <p:nvSpPr>
          <p:cNvPr id="500" name="Rectangle 499">
            <a:extLst>
              <a:ext uri="{FF2B5EF4-FFF2-40B4-BE49-F238E27FC236}">
                <a16:creationId xmlns:a16="http://schemas.microsoft.com/office/drawing/2014/main" id="{41545B28-3909-43CD-9BD5-D41FE204B710}"/>
              </a:ext>
            </a:extLst>
          </p:cNvPr>
          <p:cNvSpPr/>
          <p:nvPr/>
        </p:nvSpPr>
        <p:spPr>
          <a:xfrm>
            <a:off x="4678602" y="931704"/>
            <a:ext cx="1748456" cy="761106"/>
          </a:xfrm>
          <a:prstGeom prst="rect">
            <a:avLst/>
          </a:prstGeom>
          <a:noFill/>
          <a:ln w="14224">
            <a:noFill/>
          </a:ln>
        </p:spPr>
        <p:txBody>
          <a:bodyPr wrap="square" tIns="45720">
            <a:spAutoFit/>
          </a:bodyPr>
          <a:lstStyle/>
          <a:p>
            <a:pPr marL="0" marR="0" lvl="0" indent="0" algn="l" defTabSz="914400" rtl="0" eaLnBrk="1" fontAlgn="auto" latinLnBrk="0" hangingPunct="1">
              <a:lnSpc>
                <a:spcPct val="97000"/>
              </a:lnSpc>
              <a:spcBef>
                <a:spcPts val="0"/>
              </a:spcBef>
              <a:spcAft>
                <a:spcPts val="60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This is interactive!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Present Slide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Hover for Description</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Click for more information</a:t>
            </a:r>
          </a:p>
        </p:txBody>
      </p:sp>
      <p:sp>
        <p:nvSpPr>
          <p:cNvPr id="611" name="Rectangle 610">
            <a:hlinkClick r:id="rId56" tooltip="Security Center builds recommended application whitelist policies for VMs in Azure by applying machine learning to applications running in the VM, greatly simplifying a powerful protection. "/>
            <a:extLst>
              <a:ext uri="{FF2B5EF4-FFF2-40B4-BE49-F238E27FC236}">
                <a16:creationId xmlns:a16="http://schemas.microsoft.com/office/drawing/2014/main" id="{7D1BFC5B-D8A1-42DC-A8F7-7ADA57C57181}"/>
              </a:ext>
            </a:extLst>
          </p:cNvPr>
          <p:cNvSpPr/>
          <p:nvPr/>
        </p:nvSpPr>
        <p:spPr>
          <a:xfrm>
            <a:off x="6821098" y="3139575"/>
            <a:ext cx="1325880" cy="173592"/>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Adaptive App Control</a:t>
            </a:r>
          </a:p>
        </p:txBody>
      </p:sp>
      <p:grpSp>
        <p:nvGrpSpPr>
          <p:cNvPr id="86" name="Group 85">
            <a:extLst>
              <a:ext uri="{FF2B5EF4-FFF2-40B4-BE49-F238E27FC236}">
                <a16:creationId xmlns:a16="http://schemas.microsoft.com/office/drawing/2014/main" id="{F22C07A1-3806-4AA1-AE0E-49B154EA897B}"/>
              </a:ext>
            </a:extLst>
          </p:cNvPr>
          <p:cNvGrpSpPr/>
          <p:nvPr/>
        </p:nvGrpSpPr>
        <p:grpSpPr>
          <a:xfrm>
            <a:off x="10564273" y="2261078"/>
            <a:ext cx="1334164" cy="1994917"/>
            <a:chOff x="10564273" y="2261078"/>
            <a:chExt cx="1334164" cy="1994917"/>
          </a:xfrm>
        </p:grpSpPr>
        <p:sp>
          <p:nvSpPr>
            <p:cNvPr id="398" name="Rectangle 397">
              <a:hlinkClick r:id="rId57" tooltip="Azure MFA helps safeguard access to data and applications while meeting user demand for a simple sign-in process. It delivers strong authentication via a range of verification methods, including phone call, text message, or mobile app verification."/>
              <a:extLst>
                <a:ext uri="{FF2B5EF4-FFF2-40B4-BE49-F238E27FC236}">
                  <a16:creationId xmlns:a16="http://schemas.microsoft.com/office/drawing/2014/main" id="{38B5028E-1B95-4B9A-8F85-AED30974983A}"/>
                </a:ext>
              </a:extLst>
            </p:cNvPr>
            <p:cNvSpPr/>
            <p:nvPr/>
          </p:nvSpPr>
          <p:spPr>
            <a:xfrm>
              <a:off x="10564273" y="3171752"/>
              <a:ext cx="1295428" cy="370896"/>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Multi-Factor Authentication</a:t>
              </a:r>
            </a:p>
          </p:txBody>
        </p:sp>
        <p:pic>
          <p:nvPicPr>
            <p:cNvPr id="399" name="Picture 195" descr="Multi-Factor Authentication.png">
              <a:extLst>
                <a:ext uri="{FF2B5EF4-FFF2-40B4-BE49-F238E27FC236}">
                  <a16:creationId xmlns:a16="http://schemas.microsoft.com/office/drawing/2014/main" id="{3951C321-991D-440D-8504-042569611F8C}"/>
                </a:ext>
              </a:extLst>
            </p:cNvPr>
            <p:cNvPicPr>
              <a:picLocks noChangeAspect="1"/>
            </p:cNvPicPr>
            <p:nvPr/>
          </p:nvPicPr>
          <p:blipFill>
            <a:blip r:embed="rId58">
              <a:extLst>
                <a:ext uri="{28A0092B-C50C-407E-A947-70E740481C1C}">
                  <a14:useLocalDpi xmlns:a14="http://schemas.microsoft.com/office/drawing/2010/main" val="0"/>
                </a:ext>
              </a:extLst>
            </a:blip>
            <a:srcRect/>
            <a:stretch>
              <a:fillRect/>
            </a:stretch>
          </p:blipFill>
          <p:spPr bwMode="auto">
            <a:xfrm>
              <a:off x="10582964" y="3262107"/>
              <a:ext cx="186875" cy="186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2" name="Rectangle 401">
              <a:hlinkClick r:id="rId59" tooltip="Azure AD Privileged Identity Management allows you to manage, control, and monitor privileged access using approval workflows. This includes access to resources in Azure AD, Azure Resources (Preview), and other Microsoft Online Services like Office 365"/>
              <a:extLst>
                <a:ext uri="{FF2B5EF4-FFF2-40B4-BE49-F238E27FC236}">
                  <a16:creationId xmlns:a16="http://schemas.microsoft.com/office/drawing/2014/main" id="{E723D4FA-8CC0-4BE4-BE34-1C668C225965}"/>
                </a:ext>
              </a:extLst>
            </p:cNvPr>
            <p:cNvSpPr/>
            <p:nvPr/>
          </p:nvSpPr>
          <p:spPr>
            <a:xfrm>
              <a:off x="10564273" y="2972649"/>
              <a:ext cx="1295428" cy="19885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PIM</a:t>
              </a:r>
            </a:p>
          </p:txBody>
        </p:sp>
        <p:sp>
          <p:nvSpPr>
            <p:cNvPr id="403" name="Freeform 113">
              <a:extLst>
                <a:ext uri="{FF2B5EF4-FFF2-40B4-BE49-F238E27FC236}">
                  <a16:creationId xmlns:a16="http://schemas.microsoft.com/office/drawing/2014/main" id="{C191784B-F9C9-43C9-8B26-077B2C219B19}"/>
                </a:ext>
              </a:extLst>
            </p:cNvPr>
            <p:cNvSpPr>
              <a:spLocks noChangeAspect="1" noEditPoints="1"/>
            </p:cNvSpPr>
            <p:nvPr/>
          </p:nvSpPr>
          <p:spPr bwMode="black">
            <a:xfrm>
              <a:off x="10625798" y="3022782"/>
              <a:ext cx="101207" cy="100027"/>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04" name="Rectangle 403">
              <a:hlinkClick r:id="rId60" tooltip="Enables you to replace passwords with easy to use but strong multifactor authentication. Windows Hello uses a public and private key pair secured by the TPM, unlocked using a gesture like fingerprint, facial recognition or PIN. "/>
              <a:extLst>
                <a:ext uri="{FF2B5EF4-FFF2-40B4-BE49-F238E27FC236}">
                  <a16:creationId xmlns:a16="http://schemas.microsoft.com/office/drawing/2014/main" id="{E338DB8C-FDF6-4A92-98CE-1AC7C014C8C6}"/>
                </a:ext>
              </a:extLst>
            </p:cNvPr>
            <p:cNvSpPr/>
            <p:nvPr/>
          </p:nvSpPr>
          <p:spPr>
            <a:xfrm>
              <a:off x="10564273" y="3945676"/>
              <a:ext cx="1295428" cy="31031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Hello for Business</a:t>
              </a:r>
            </a:p>
          </p:txBody>
        </p:sp>
        <p:pic>
          <p:nvPicPr>
            <p:cNvPr id="405" name="Picture 404">
              <a:extLst>
                <a:ext uri="{FF2B5EF4-FFF2-40B4-BE49-F238E27FC236}">
                  <a16:creationId xmlns:a16="http://schemas.microsoft.com/office/drawing/2014/main" id="{8931422A-8697-4C61-B61E-221C57DB6244}"/>
                </a:ext>
              </a:extLst>
            </p:cNvPr>
            <p:cNvPicPr>
              <a:picLocks noChangeAspect="1"/>
            </p:cNvPicPr>
            <p:nvPr/>
          </p:nvPicPr>
          <p:blipFill rotWithShape="1">
            <a:blip r:embed="rId61">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0600031" y="4045778"/>
              <a:ext cx="146721" cy="137338"/>
            </a:xfrm>
            <a:prstGeom prst="rect">
              <a:avLst/>
            </a:prstGeom>
          </p:spPr>
        </p:pic>
        <p:sp>
          <p:nvSpPr>
            <p:cNvPr id="406" name="Rectangle 405">
              <a:hlinkClick r:id="rId62"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7BCF6318-29A9-42F7-B0D2-CC21A3CD0CF8}"/>
                </a:ext>
              </a:extLst>
            </p:cNvPr>
            <p:cNvSpPr/>
            <p:nvPr/>
          </p:nvSpPr>
          <p:spPr>
            <a:xfrm>
              <a:off x="10564274" y="2302097"/>
              <a:ext cx="1293608" cy="67690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84" name="Rectangle 483">
              <a:hlinkClick r:id="rId63" tooltip="Azure AD B2C is an identity management service that enables you to customize &amp; control how customers sign up, sign in, and manage profiles for your apps. Enabling this scenario reduces risk by moving customer accounts out of your enterprise directory(ies)."/>
              <a:extLst>
                <a:ext uri="{FF2B5EF4-FFF2-40B4-BE49-F238E27FC236}">
                  <a16:creationId xmlns:a16="http://schemas.microsoft.com/office/drawing/2014/main" id="{0FB216A9-3129-4AEB-A2B6-3D81424FA0D1}"/>
                </a:ext>
              </a:extLst>
            </p:cNvPr>
            <p:cNvSpPr/>
            <p:nvPr/>
          </p:nvSpPr>
          <p:spPr>
            <a:xfrm>
              <a:off x="10564273" y="3739511"/>
              <a:ext cx="1295428" cy="20591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B2C</a:t>
              </a:r>
            </a:p>
          </p:txBody>
        </p:sp>
        <p:sp>
          <p:nvSpPr>
            <p:cNvPr id="485" name="Rectangle 484">
              <a:hlinkClick r:id="rId64" tooltip="Azure AD business-to-business (B2B) collaboration enables working with users in other organizations. Enabling this scenario reduces risk by moving partner accounts (and risk) out of your enterprise directory(ies)."/>
              <a:extLst>
                <a:ext uri="{FF2B5EF4-FFF2-40B4-BE49-F238E27FC236}">
                  <a16:creationId xmlns:a16="http://schemas.microsoft.com/office/drawing/2014/main" id="{4A5A50C5-4BDD-46CD-978D-07E992BE557D}"/>
                </a:ext>
              </a:extLst>
            </p:cNvPr>
            <p:cNvSpPr/>
            <p:nvPr/>
          </p:nvSpPr>
          <p:spPr>
            <a:xfrm>
              <a:off x="10564273" y="3543194"/>
              <a:ext cx="1295428" cy="19885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B2B</a:t>
              </a:r>
            </a:p>
          </p:txBody>
        </p:sp>
        <p:pic>
          <p:nvPicPr>
            <p:cNvPr id="460" name="Picture 459">
              <a:extLst>
                <a:ext uri="{FF2B5EF4-FFF2-40B4-BE49-F238E27FC236}">
                  <a16:creationId xmlns:a16="http://schemas.microsoft.com/office/drawing/2014/main" id="{91036D0F-8F8B-4A2C-B938-BF1EAE65158E}"/>
                </a:ext>
              </a:extLst>
            </p:cNvPr>
            <p:cNvPicPr>
              <a:picLocks noChangeAspect="1"/>
            </p:cNvPicPr>
            <p:nvPr/>
          </p:nvPicPr>
          <p:blipFill>
            <a:blip r:embed="rId43">
              <a:duotone>
                <a:schemeClr val="accent1">
                  <a:shade val="45000"/>
                  <a:satMod val="135000"/>
                </a:schemeClr>
                <a:prstClr val="white"/>
              </a:duotone>
              <a:lum bright="-20000" contrast="40000"/>
            </a:blip>
            <a:stretch>
              <a:fillRect/>
            </a:stretch>
          </p:blipFill>
          <p:spPr>
            <a:xfrm>
              <a:off x="10603951" y="2333054"/>
              <a:ext cx="168121" cy="168122"/>
            </a:xfrm>
            <a:prstGeom prst="rect">
              <a:avLst/>
            </a:prstGeom>
          </p:spPr>
        </p:pic>
        <p:pic>
          <p:nvPicPr>
            <p:cNvPr id="565" name="Picture 564">
              <a:extLst>
                <a:ext uri="{FF2B5EF4-FFF2-40B4-BE49-F238E27FC236}">
                  <a16:creationId xmlns:a16="http://schemas.microsoft.com/office/drawing/2014/main" id="{F68E4CF1-0B04-485A-867F-C93CF623FDBF}"/>
                </a:ext>
              </a:extLst>
            </p:cNvPr>
            <p:cNvPicPr>
              <a:picLocks noChangeAspect="1"/>
            </p:cNvPicPr>
            <p:nvPr/>
          </p:nvPicPr>
          <p:blipFill>
            <a:blip r:embed="rId43">
              <a:duotone>
                <a:schemeClr val="accent1">
                  <a:shade val="45000"/>
                  <a:satMod val="135000"/>
                </a:schemeClr>
                <a:prstClr val="white"/>
              </a:duotone>
              <a:lum bright="-20000" contrast="40000"/>
            </a:blip>
            <a:stretch>
              <a:fillRect/>
            </a:stretch>
          </p:blipFill>
          <p:spPr>
            <a:xfrm>
              <a:off x="10600066" y="3558263"/>
              <a:ext cx="168121" cy="168122"/>
            </a:xfrm>
            <a:prstGeom prst="rect">
              <a:avLst/>
            </a:prstGeom>
          </p:spPr>
        </p:pic>
        <p:pic>
          <p:nvPicPr>
            <p:cNvPr id="179" name="Picture 178">
              <a:extLst>
                <a:ext uri="{FF2B5EF4-FFF2-40B4-BE49-F238E27FC236}">
                  <a16:creationId xmlns:a16="http://schemas.microsoft.com/office/drawing/2014/main" id="{1EF64B4A-F196-41FE-BDC7-F0932E06A0E6}"/>
                </a:ext>
              </a:extLst>
            </p:cNvPr>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10600031" y="3776214"/>
              <a:ext cx="168156" cy="152704"/>
            </a:xfrm>
            <a:prstGeom prst="rect">
              <a:avLst/>
            </a:prstGeom>
          </p:spPr>
        </p:pic>
        <p:sp>
          <p:nvSpPr>
            <p:cNvPr id="17" name="Rectangle 16">
              <a:extLst>
                <a:ext uri="{FF2B5EF4-FFF2-40B4-BE49-F238E27FC236}">
                  <a16:creationId xmlns:a16="http://schemas.microsoft.com/office/drawing/2014/main" id="{FE85BA3A-08CE-4426-8AF8-2592EFA76B28}"/>
                </a:ext>
              </a:extLst>
            </p:cNvPr>
            <p:cNvSpPr/>
            <p:nvPr/>
          </p:nvSpPr>
          <p:spPr>
            <a:xfrm>
              <a:off x="10724854" y="2261078"/>
              <a:ext cx="1173583" cy="64889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Identity Protection</a:t>
              </a:r>
            </a:p>
            <a:p>
              <a:pPr marL="57150" marR="0" lvl="0" indent="0" algn="l" defTabSz="914400" rtl="0" eaLnBrk="1" fontAlgn="auto" latinLnBrk="0" hangingPunct="1">
                <a:lnSpc>
                  <a:spcPct val="100000"/>
                </a:lnSpc>
                <a:spcBef>
                  <a:spcPts val="200"/>
                </a:spcBef>
                <a:spcAft>
                  <a:spcPts val="10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Leaked cred protection</a:t>
              </a:r>
            </a:p>
            <a:p>
              <a:pPr marL="57150" marR="0" lvl="0" indent="0" algn="l" defTabSz="914400" rtl="0" eaLnBrk="1" fontAlgn="auto" latinLnBrk="0" hangingPunct="1">
                <a:lnSpc>
                  <a:spcPct val="100000"/>
                </a:lnSpc>
                <a:spcBef>
                  <a:spcPts val="200"/>
                </a:spcBef>
                <a:spcAft>
                  <a:spcPts val="10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Behavioral Analytics</a:t>
              </a:r>
              <a:endParaRPr kumimoji="0" lang="en-US" sz="1400" b="0" i="0" u="none" strike="noStrike" kern="1200" cap="none" spc="0" normalizeH="0" baseline="0" noProof="0">
                <a:ln>
                  <a:noFill/>
                </a:ln>
                <a:solidFill>
                  <a:srgbClr val="505050"/>
                </a:solidFill>
                <a:effectLst/>
                <a:uLnTx/>
                <a:uFillTx/>
                <a:latin typeface="Segoe UI"/>
                <a:ea typeface="+mn-ea"/>
                <a:cs typeface="+mn-cs"/>
              </a:endParaRPr>
            </a:p>
          </p:txBody>
        </p:sp>
        <p:grpSp>
          <p:nvGrpSpPr>
            <p:cNvPr id="627" name="Group 626">
              <a:extLst>
                <a:ext uri="{FF2B5EF4-FFF2-40B4-BE49-F238E27FC236}">
                  <a16:creationId xmlns:a16="http://schemas.microsoft.com/office/drawing/2014/main" id="{42D9751D-1CB1-45F7-811D-A2A8A69DCF92}"/>
                </a:ext>
              </a:extLst>
            </p:cNvPr>
            <p:cNvGrpSpPr/>
            <p:nvPr/>
          </p:nvGrpSpPr>
          <p:grpSpPr>
            <a:xfrm>
              <a:off x="10882847" y="2889403"/>
              <a:ext cx="188672" cy="45719"/>
              <a:chOff x="6660452" y="3094221"/>
              <a:chExt cx="188672" cy="45719"/>
            </a:xfrm>
          </p:grpSpPr>
          <p:sp>
            <p:nvSpPr>
              <p:cNvPr id="637" name="Oval 636">
                <a:extLst>
                  <a:ext uri="{FF2B5EF4-FFF2-40B4-BE49-F238E27FC236}">
                    <a16:creationId xmlns:a16="http://schemas.microsoft.com/office/drawing/2014/main" id="{DE094C63-8ECC-40E8-98B3-94295989F960}"/>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8" name="Oval 637">
                <a:extLst>
                  <a:ext uri="{FF2B5EF4-FFF2-40B4-BE49-F238E27FC236}">
                    <a16:creationId xmlns:a16="http://schemas.microsoft.com/office/drawing/2014/main" id="{F6B4ADE7-5FDC-4ECD-9497-85EEE26D651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9" name="Oval 638">
                <a:extLst>
                  <a:ext uri="{FF2B5EF4-FFF2-40B4-BE49-F238E27FC236}">
                    <a16:creationId xmlns:a16="http://schemas.microsoft.com/office/drawing/2014/main" id="{270AF6C2-C1D3-4862-A1AE-4371B73DF1BF}"/>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 name="Group 4">
            <a:extLst>
              <a:ext uri="{FF2B5EF4-FFF2-40B4-BE49-F238E27FC236}">
                <a16:creationId xmlns:a16="http://schemas.microsoft.com/office/drawing/2014/main" id="{AAA8201C-436A-4215-BBE5-1705CFD68B11}"/>
              </a:ext>
            </a:extLst>
          </p:cNvPr>
          <p:cNvGrpSpPr/>
          <p:nvPr/>
        </p:nvGrpSpPr>
        <p:grpSpPr>
          <a:xfrm>
            <a:off x="4101353" y="6121074"/>
            <a:ext cx="1614698" cy="211725"/>
            <a:chOff x="3821452" y="6124342"/>
            <a:chExt cx="1614698" cy="211725"/>
          </a:xfrm>
        </p:grpSpPr>
        <p:sp>
          <p:nvSpPr>
            <p:cNvPr id="672" name="Rectangle 671">
              <a:hlinkClick r:id="rId66" tooltip="Microsoft created a threat model document for the Azure IoT reference architecture."/>
              <a:extLst>
                <a:ext uri="{FF2B5EF4-FFF2-40B4-BE49-F238E27FC236}">
                  <a16:creationId xmlns:a16="http://schemas.microsoft.com/office/drawing/2014/main" id="{85058B16-8C97-4FBE-940B-BDF1EC67352B}"/>
                </a:ext>
              </a:extLst>
            </p:cNvPr>
            <p:cNvSpPr/>
            <p:nvPr/>
          </p:nvSpPr>
          <p:spPr>
            <a:xfrm>
              <a:off x="3821452" y="6124342"/>
              <a:ext cx="1614698" cy="211725"/>
            </a:xfrm>
            <a:prstGeom prst="rect">
              <a:avLst/>
            </a:prstGeom>
            <a:noFill/>
            <a:ln w="14224">
              <a:solidFill>
                <a:schemeClr val="accent4"/>
              </a:solidFill>
            </a:ln>
          </p:spPr>
          <p:txBody>
            <a:bodyPr wrap="square" rIns="45720">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IoT Security Architecture</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3" name="Graphic 2" descr="Document">
              <a:extLst>
                <a:ext uri="{FF2B5EF4-FFF2-40B4-BE49-F238E27FC236}">
                  <a16:creationId xmlns:a16="http://schemas.microsoft.com/office/drawing/2014/main" id="{77A83CA8-76E5-4FDB-A79D-EC6D28B0C9AC}"/>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3844728" y="6160357"/>
              <a:ext cx="146611" cy="146611"/>
            </a:xfrm>
            <a:prstGeom prst="rect">
              <a:avLst/>
            </a:prstGeom>
          </p:spPr>
        </p:pic>
      </p:grpSp>
      <p:grpSp>
        <p:nvGrpSpPr>
          <p:cNvPr id="2" name="Group 1">
            <a:extLst>
              <a:ext uri="{FF2B5EF4-FFF2-40B4-BE49-F238E27FC236}">
                <a16:creationId xmlns:a16="http://schemas.microsoft.com/office/drawing/2014/main" id="{CF9CE92E-161D-4366-A754-11556B414F24}"/>
              </a:ext>
            </a:extLst>
          </p:cNvPr>
          <p:cNvGrpSpPr/>
          <p:nvPr/>
        </p:nvGrpSpPr>
        <p:grpSpPr>
          <a:xfrm>
            <a:off x="4101353" y="5846778"/>
            <a:ext cx="1614698" cy="211725"/>
            <a:chOff x="3821452" y="5850046"/>
            <a:chExt cx="1614698" cy="211725"/>
          </a:xfrm>
        </p:grpSpPr>
        <p:sp>
          <p:nvSpPr>
            <p:cNvPr id="707" name="Rectangle 706">
              <a:hlinkClick r:id="rId69" tooltip="Microsoft contributed significantly to the IoT Security Maturity Model, which enables Internet of Things (IoT) providers to invest in the right level of security mechanisms to meet their requirements. "/>
              <a:extLst>
                <a:ext uri="{FF2B5EF4-FFF2-40B4-BE49-F238E27FC236}">
                  <a16:creationId xmlns:a16="http://schemas.microsoft.com/office/drawing/2014/main" id="{2B85B57C-95D0-4F1D-A6DA-D43910617F90}"/>
                </a:ext>
              </a:extLst>
            </p:cNvPr>
            <p:cNvSpPr/>
            <p:nvPr/>
          </p:nvSpPr>
          <p:spPr>
            <a:xfrm>
              <a:off x="3821452" y="5850046"/>
              <a:ext cx="1614698" cy="211725"/>
            </a:xfrm>
            <a:prstGeom prst="rect">
              <a:avLst/>
            </a:prstGeom>
            <a:noFill/>
            <a:ln w="14224">
              <a:solidFill>
                <a:schemeClr val="accent4"/>
              </a:solidFill>
            </a:ln>
          </p:spPr>
          <p:txBody>
            <a:bodyPr wrap="square" rIns="45720">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IoT Security Maturity Model</a:t>
              </a:r>
            </a:p>
          </p:txBody>
        </p:sp>
        <p:pic>
          <p:nvPicPr>
            <p:cNvPr id="465" name="Graphic 464" descr="Document">
              <a:extLst>
                <a:ext uri="{FF2B5EF4-FFF2-40B4-BE49-F238E27FC236}">
                  <a16:creationId xmlns:a16="http://schemas.microsoft.com/office/drawing/2014/main" id="{625FA750-873F-49CC-A4C2-EA72A4C64125}"/>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3848836" y="5879991"/>
              <a:ext cx="146611" cy="146611"/>
            </a:xfrm>
            <a:prstGeom prst="rect">
              <a:avLst/>
            </a:prstGeom>
          </p:spPr>
        </p:pic>
      </p:grpSp>
      <p:pic>
        <p:nvPicPr>
          <p:cNvPr id="552" name="Picture 551">
            <a:extLst>
              <a:ext uri="{FF2B5EF4-FFF2-40B4-BE49-F238E27FC236}">
                <a16:creationId xmlns:a16="http://schemas.microsoft.com/office/drawing/2014/main" id="{733376D1-A1C3-41C8-B2EB-BC20A0B94676}"/>
              </a:ext>
            </a:extLst>
          </p:cNvPr>
          <p:cNvPicPr>
            <a:picLocks noChangeAspect="1"/>
          </p:cNvPicPr>
          <p:nvPr/>
        </p:nvPicPr>
        <p:blipFill>
          <a:blip r:embed="rId44"/>
          <a:stretch>
            <a:fillRect/>
          </a:stretch>
        </p:blipFill>
        <p:spPr>
          <a:xfrm>
            <a:off x="4056281" y="1064108"/>
            <a:ext cx="155187" cy="103458"/>
          </a:xfrm>
          <a:prstGeom prst="rect">
            <a:avLst/>
          </a:prstGeom>
        </p:spPr>
      </p:pic>
      <p:grpSp>
        <p:nvGrpSpPr>
          <p:cNvPr id="31" name="Group 30">
            <a:extLst>
              <a:ext uri="{FF2B5EF4-FFF2-40B4-BE49-F238E27FC236}">
                <a16:creationId xmlns:a16="http://schemas.microsoft.com/office/drawing/2014/main" id="{37EB6364-F148-420D-97C3-AE6E4D78B812}"/>
              </a:ext>
            </a:extLst>
          </p:cNvPr>
          <p:cNvGrpSpPr/>
          <p:nvPr/>
        </p:nvGrpSpPr>
        <p:grpSpPr>
          <a:xfrm>
            <a:off x="3154581" y="5854485"/>
            <a:ext cx="852881" cy="476718"/>
            <a:chOff x="3154581" y="5854485"/>
            <a:chExt cx="852881" cy="476718"/>
          </a:xfrm>
        </p:grpSpPr>
        <p:sp>
          <p:nvSpPr>
            <p:cNvPr id="482" name="Rectangle 481">
              <a:hlinkClick r:id="rId70" tooltip="End to end solution to securing new IoT devices with a hardened Linux OS, certified microcontrollers (MCUs), and security service which collectively provide the &quot;Seven Properties of Highly-Secure Devices&quot;"/>
              <a:extLst>
                <a:ext uri="{FF2B5EF4-FFF2-40B4-BE49-F238E27FC236}">
                  <a16:creationId xmlns:a16="http://schemas.microsoft.com/office/drawing/2014/main" id="{5132D995-1367-4454-A21A-E03209386998}"/>
                </a:ext>
              </a:extLst>
            </p:cNvPr>
            <p:cNvSpPr/>
            <p:nvPr/>
          </p:nvSpPr>
          <p:spPr>
            <a:xfrm>
              <a:off x="3154581" y="5854485"/>
              <a:ext cx="852881" cy="476718"/>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b">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Sphere</a:t>
              </a:r>
            </a:p>
          </p:txBody>
        </p:sp>
        <p:pic>
          <p:nvPicPr>
            <p:cNvPr id="19" name="Picture 18" descr="A close up of a logo&#10;&#10;Description generated with very high confidence">
              <a:extLst>
                <a:ext uri="{FF2B5EF4-FFF2-40B4-BE49-F238E27FC236}">
                  <a16:creationId xmlns:a16="http://schemas.microsoft.com/office/drawing/2014/main" id="{5D8E06AE-CB14-40C7-AD0A-5937E765D86F}"/>
                </a:ext>
              </a:extLst>
            </p:cNvPr>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3358235" y="5883383"/>
              <a:ext cx="411994" cy="271762"/>
            </a:xfrm>
            <a:prstGeom prst="rect">
              <a:avLst/>
            </a:prstGeom>
          </p:spPr>
        </p:pic>
      </p:grpSp>
      <p:grpSp>
        <p:nvGrpSpPr>
          <p:cNvPr id="26" name="Group 25">
            <a:extLst>
              <a:ext uri="{FF2B5EF4-FFF2-40B4-BE49-F238E27FC236}">
                <a16:creationId xmlns:a16="http://schemas.microsoft.com/office/drawing/2014/main" id="{D81733F3-308A-4011-83CC-E11DDFC07AA1}"/>
              </a:ext>
            </a:extLst>
          </p:cNvPr>
          <p:cNvGrpSpPr/>
          <p:nvPr/>
        </p:nvGrpSpPr>
        <p:grpSpPr>
          <a:xfrm>
            <a:off x="8646730" y="2519843"/>
            <a:ext cx="1359749" cy="1638528"/>
            <a:chOff x="8652026" y="2865441"/>
            <a:chExt cx="1359749" cy="1638528"/>
          </a:xfrm>
        </p:grpSpPr>
        <p:sp>
          <p:nvSpPr>
            <p:cNvPr id="421" name="Rectangle 420">
              <a:hlinkClick r:id="rId72" tooltip="AIP helps you control and secure email, documents, and sensitive data inside and outside of your organization. From easy classification to embedded labels and permissions to enhanced data protection/reporting on your data anywhere it goes."/>
              <a:extLst>
                <a:ext uri="{FF2B5EF4-FFF2-40B4-BE49-F238E27FC236}">
                  <a16:creationId xmlns:a16="http://schemas.microsoft.com/office/drawing/2014/main" id="{5433BD75-C281-4997-B1A7-DB627D6ED15C}"/>
                </a:ext>
              </a:extLst>
            </p:cNvPr>
            <p:cNvSpPr/>
            <p:nvPr/>
          </p:nvSpPr>
          <p:spPr>
            <a:xfrm>
              <a:off x="8652026" y="2865441"/>
              <a:ext cx="1357086" cy="1638528"/>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Information Protection (AIP)</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Discover</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Classify</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Protect</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Monitor</a:t>
              </a:r>
            </a:p>
          </p:txBody>
        </p:sp>
        <p:sp>
          <p:nvSpPr>
            <p:cNvPr id="422" name="Rectangle 421">
              <a:hlinkClick r:id="rId73" tooltip="HYOK is an information protection feature designed to meet complex regulation and compliance policies. HYOK allows users to classify documents that are backed by either Azure RMS or an on-premises RMS services where you hold your own key. "/>
              <a:extLst>
                <a:ext uri="{FF2B5EF4-FFF2-40B4-BE49-F238E27FC236}">
                  <a16:creationId xmlns:a16="http://schemas.microsoft.com/office/drawing/2014/main" id="{8C9856C9-6AC4-4598-9C4B-1356F464227D}"/>
                </a:ext>
              </a:extLst>
            </p:cNvPr>
            <p:cNvSpPr/>
            <p:nvPr/>
          </p:nvSpPr>
          <p:spPr>
            <a:xfrm>
              <a:off x="8745416" y="3835416"/>
              <a:ext cx="1266359" cy="13804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1"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Hold Your Own Key (HYOK)</a:t>
              </a:r>
            </a:p>
          </p:txBody>
        </p:sp>
        <p:grpSp>
          <p:nvGrpSpPr>
            <p:cNvPr id="432" name="Group 431">
              <a:extLst>
                <a:ext uri="{FF2B5EF4-FFF2-40B4-BE49-F238E27FC236}">
                  <a16:creationId xmlns:a16="http://schemas.microsoft.com/office/drawing/2014/main" id="{7B62BA9A-C2B8-466F-AC5A-2405D3F4A975}"/>
                </a:ext>
              </a:extLst>
            </p:cNvPr>
            <p:cNvGrpSpPr/>
            <p:nvPr/>
          </p:nvGrpSpPr>
          <p:grpSpPr>
            <a:xfrm>
              <a:off x="8905814" y="4263355"/>
              <a:ext cx="1017768" cy="174551"/>
              <a:chOff x="10868759" y="4110794"/>
              <a:chExt cx="1017768" cy="174551"/>
            </a:xfrm>
          </p:grpSpPr>
          <p:grpSp>
            <p:nvGrpSpPr>
              <p:cNvPr id="433" name="Group 432">
                <a:extLst>
                  <a:ext uri="{FF2B5EF4-FFF2-40B4-BE49-F238E27FC236}">
                    <a16:creationId xmlns:a16="http://schemas.microsoft.com/office/drawing/2014/main" id="{6F5BC5E6-281E-4A9E-8589-D48016C77860}"/>
                  </a:ext>
                </a:extLst>
              </p:cNvPr>
              <p:cNvGrpSpPr/>
              <p:nvPr/>
            </p:nvGrpSpPr>
            <p:grpSpPr>
              <a:xfrm>
                <a:off x="10868759" y="4110794"/>
                <a:ext cx="1017768" cy="167627"/>
                <a:chOff x="76401" y="2964205"/>
                <a:chExt cx="2261795" cy="372519"/>
              </a:xfrm>
            </p:grpSpPr>
            <p:grpSp>
              <p:nvGrpSpPr>
                <p:cNvPr id="446" name="Group 445">
                  <a:extLst>
                    <a:ext uri="{FF2B5EF4-FFF2-40B4-BE49-F238E27FC236}">
                      <a16:creationId xmlns:a16="http://schemas.microsoft.com/office/drawing/2014/main" id="{2CBA006F-771A-41E9-A1BF-CADDEDD46184}"/>
                    </a:ext>
                  </a:extLst>
                </p:cNvPr>
                <p:cNvGrpSpPr/>
                <p:nvPr/>
              </p:nvGrpSpPr>
              <p:grpSpPr>
                <a:xfrm>
                  <a:off x="76401" y="2964205"/>
                  <a:ext cx="1599838" cy="372519"/>
                  <a:chOff x="76401" y="2964205"/>
                  <a:chExt cx="1599838" cy="372519"/>
                </a:xfrm>
              </p:grpSpPr>
              <p:pic>
                <p:nvPicPr>
                  <p:cNvPr id="452" name="Picture 451">
                    <a:hlinkClick r:id="rId74"/>
                    <a:extLst>
                      <a:ext uri="{FF2B5EF4-FFF2-40B4-BE49-F238E27FC236}">
                        <a16:creationId xmlns:a16="http://schemas.microsoft.com/office/drawing/2014/main" id="{9B5DA2BC-5E6B-4924-B13B-C44B10A0C423}"/>
                      </a:ext>
                    </a:extLst>
                  </p:cNvPr>
                  <p:cNvPicPr>
                    <a:picLocks noChangeAspect="1"/>
                  </p:cNvPicPr>
                  <p:nvPr/>
                </p:nvPicPr>
                <p:blipFill>
                  <a:blip r:embed="rId75">
                    <a:extLst>
                      <a:ext uri="{28A0092B-C50C-407E-A947-70E740481C1C}">
                        <a14:useLocalDpi xmlns:a14="http://schemas.microsoft.com/office/drawing/2010/main" val="0"/>
                      </a:ext>
                    </a:extLst>
                  </a:blip>
                  <a:stretch>
                    <a:fillRect/>
                  </a:stretch>
                </p:blipFill>
                <p:spPr>
                  <a:xfrm>
                    <a:off x="1262356" y="2989082"/>
                    <a:ext cx="413883" cy="311792"/>
                  </a:xfrm>
                  <a:prstGeom prst="rect">
                    <a:avLst/>
                  </a:prstGeom>
                </p:spPr>
              </p:pic>
              <p:grpSp>
                <p:nvGrpSpPr>
                  <p:cNvPr id="453" name="Group 452">
                    <a:extLst>
                      <a:ext uri="{FF2B5EF4-FFF2-40B4-BE49-F238E27FC236}">
                        <a16:creationId xmlns:a16="http://schemas.microsoft.com/office/drawing/2014/main" id="{5F4997BA-3228-4E5A-95E0-6E4D019E3C85}"/>
                      </a:ext>
                    </a:extLst>
                  </p:cNvPr>
                  <p:cNvGrpSpPr/>
                  <p:nvPr/>
                </p:nvGrpSpPr>
                <p:grpSpPr>
                  <a:xfrm>
                    <a:off x="76401" y="2964205"/>
                    <a:ext cx="1257382" cy="372519"/>
                    <a:chOff x="12053139" y="7366546"/>
                    <a:chExt cx="1934324" cy="573074"/>
                  </a:xfrm>
                </p:grpSpPr>
                <p:pic>
                  <p:nvPicPr>
                    <p:cNvPr id="454" name="Picture 453">
                      <a:extLst>
                        <a:ext uri="{FF2B5EF4-FFF2-40B4-BE49-F238E27FC236}">
                          <a16:creationId xmlns:a16="http://schemas.microsoft.com/office/drawing/2014/main" id="{89248059-081C-47AA-8162-654C2BBC01E3}"/>
                        </a:ext>
                      </a:extLst>
                    </p:cNvPr>
                    <p:cNvPicPr>
                      <a:picLocks noChangeAspect="1"/>
                    </p:cNvPicPr>
                    <p:nvPr/>
                  </p:nvPicPr>
                  <p:blipFill rotWithShape="1">
                    <a:blip r:embed="rId76">
                      <a:extLst>
                        <a:ext uri="{28A0092B-C50C-407E-A947-70E740481C1C}">
                          <a14:useLocalDpi xmlns:a14="http://schemas.microsoft.com/office/drawing/2010/main" val="0"/>
                        </a:ext>
                      </a:extLst>
                    </a:blip>
                    <a:srcRect/>
                    <a:stretch/>
                  </p:blipFill>
                  <p:spPr>
                    <a:xfrm>
                      <a:off x="12520821" y="7366546"/>
                      <a:ext cx="531604" cy="573074"/>
                    </a:xfrm>
                    <a:prstGeom prst="rect">
                      <a:avLst/>
                    </a:prstGeom>
                  </p:spPr>
                </p:pic>
                <p:pic>
                  <p:nvPicPr>
                    <p:cNvPr id="455" name="Picture 454">
                      <a:extLst>
                        <a:ext uri="{FF2B5EF4-FFF2-40B4-BE49-F238E27FC236}">
                          <a16:creationId xmlns:a16="http://schemas.microsoft.com/office/drawing/2014/main" id="{0AD8D0F1-2C7A-4DD5-B853-697A88B46170}"/>
                        </a:ext>
                      </a:extLst>
                    </p:cNvPr>
                    <p:cNvPicPr>
                      <a:picLocks noChangeAspect="1"/>
                    </p:cNvPicPr>
                    <p:nvPr/>
                  </p:nvPicPr>
                  <p:blipFill rotWithShape="1">
                    <a:blip r:embed="rId77">
                      <a:extLst>
                        <a:ext uri="{28A0092B-C50C-407E-A947-70E740481C1C}">
                          <a14:useLocalDpi xmlns:a14="http://schemas.microsoft.com/office/drawing/2010/main" val="0"/>
                        </a:ext>
                      </a:extLst>
                    </a:blip>
                    <a:srcRect/>
                    <a:stretch/>
                  </p:blipFill>
                  <p:spPr>
                    <a:xfrm>
                      <a:off x="12053139" y="7366546"/>
                      <a:ext cx="530661" cy="573074"/>
                    </a:xfrm>
                    <a:prstGeom prst="rect">
                      <a:avLst/>
                    </a:prstGeom>
                  </p:spPr>
                </p:pic>
                <p:pic>
                  <p:nvPicPr>
                    <p:cNvPr id="456" name="Picture 455">
                      <a:extLst>
                        <a:ext uri="{FF2B5EF4-FFF2-40B4-BE49-F238E27FC236}">
                          <a16:creationId xmlns:a16="http://schemas.microsoft.com/office/drawing/2014/main" id="{36A4A438-160C-4F57-ABA9-2D5277CAC7C4}"/>
                        </a:ext>
                      </a:extLst>
                    </p:cNvPr>
                    <p:cNvPicPr>
                      <a:picLocks noChangeAspect="1"/>
                    </p:cNvPicPr>
                    <p:nvPr/>
                  </p:nvPicPr>
                  <p:blipFill rotWithShape="1">
                    <a:blip r:embed="rId78">
                      <a:extLst>
                        <a:ext uri="{28A0092B-C50C-407E-A947-70E740481C1C}">
                          <a14:useLocalDpi xmlns:a14="http://schemas.microsoft.com/office/drawing/2010/main" val="0"/>
                        </a:ext>
                      </a:extLst>
                    </a:blip>
                    <a:srcRect/>
                    <a:stretch/>
                  </p:blipFill>
                  <p:spPr>
                    <a:xfrm>
                      <a:off x="12997286" y="7366546"/>
                      <a:ext cx="522822" cy="573074"/>
                    </a:xfrm>
                    <a:prstGeom prst="rect">
                      <a:avLst/>
                    </a:prstGeom>
                  </p:spPr>
                </p:pic>
                <p:pic>
                  <p:nvPicPr>
                    <p:cNvPr id="457" name="Picture 456">
                      <a:extLst>
                        <a:ext uri="{FF2B5EF4-FFF2-40B4-BE49-F238E27FC236}">
                          <a16:creationId xmlns:a16="http://schemas.microsoft.com/office/drawing/2014/main" id="{A6766CD1-9925-4BDB-9177-72632E700609}"/>
                        </a:ext>
                      </a:extLst>
                    </p:cNvPr>
                    <p:cNvPicPr>
                      <a:picLocks noChangeAspect="1"/>
                    </p:cNvPicPr>
                    <p:nvPr/>
                  </p:nvPicPr>
                  <p:blipFill rotWithShape="1">
                    <a:blip r:embed="rId79">
                      <a:extLst>
                        <a:ext uri="{28A0092B-C50C-407E-A947-70E740481C1C}">
                          <a14:useLocalDpi xmlns:a14="http://schemas.microsoft.com/office/drawing/2010/main" val="0"/>
                        </a:ext>
                      </a:extLst>
                    </a:blip>
                    <a:srcRect/>
                    <a:stretch/>
                  </p:blipFill>
                  <p:spPr>
                    <a:xfrm>
                      <a:off x="13465910" y="7366546"/>
                      <a:ext cx="521553" cy="573074"/>
                    </a:xfrm>
                    <a:prstGeom prst="rect">
                      <a:avLst/>
                    </a:prstGeom>
                  </p:spPr>
                </p:pic>
              </p:grpSp>
            </p:grpSp>
            <p:grpSp>
              <p:nvGrpSpPr>
                <p:cNvPr id="447" name="Group 446">
                  <a:extLst>
                    <a:ext uri="{FF2B5EF4-FFF2-40B4-BE49-F238E27FC236}">
                      <a16:creationId xmlns:a16="http://schemas.microsoft.com/office/drawing/2014/main" id="{104D35B4-C2D2-49D3-8CB3-68B45CFFB695}"/>
                    </a:ext>
                  </a:extLst>
                </p:cNvPr>
                <p:cNvGrpSpPr/>
                <p:nvPr/>
              </p:nvGrpSpPr>
              <p:grpSpPr>
                <a:xfrm>
                  <a:off x="2008682" y="3185912"/>
                  <a:ext cx="329514" cy="79848"/>
                  <a:chOff x="6660452" y="3094221"/>
                  <a:chExt cx="188672" cy="45719"/>
                </a:xfrm>
              </p:grpSpPr>
              <p:sp>
                <p:nvSpPr>
                  <p:cNvPr id="449" name="Oval 448">
                    <a:extLst>
                      <a:ext uri="{FF2B5EF4-FFF2-40B4-BE49-F238E27FC236}">
                        <a16:creationId xmlns:a16="http://schemas.microsoft.com/office/drawing/2014/main" id="{33F80069-EC6E-4F77-9D72-901E08D647DE}"/>
                      </a:ext>
                    </a:extLst>
                  </p:cNvPr>
                  <p:cNvSpPr/>
                  <p:nvPr/>
                </p:nvSpPr>
                <p:spPr bwMode="auto">
                  <a:xfrm>
                    <a:off x="6660452"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50" name="Oval 449">
                    <a:extLst>
                      <a:ext uri="{FF2B5EF4-FFF2-40B4-BE49-F238E27FC236}">
                        <a16:creationId xmlns:a16="http://schemas.microsoft.com/office/drawing/2014/main" id="{C985AB52-3E16-4370-BECF-111FCC991737}"/>
                      </a:ext>
                    </a:extLst>
                  </p:cNvPr>
                  <p:cNvSpPr/>
                  <p:nvPr/>
                </p:nvSpPr>
                <p:spPr bwMode="auto">
                  <a:xfrm>
                    <a:off x="6731928"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51" name="Oval 450">
                    <a:extLst>
                      <a:ext uri="{FF2B5EF4-FFF2-40B4-BE49-F238E27FC236}">
                        <a16:creationId xmlns:a16="http://schemas.microsoft.com/office/drawing/2014/main" id="{F7719C2D-BCC3-4AD3-95FE-35E45ACF557C}"/>
                      </a:ext>
                    </a:extLst>
                  </p:cNvPr>
                  <p:cNvSpPr/>
                  <p:nvPr/>
                </p:nvSpPr>
                <p:spPr bwMode="auto">
                  <a:xfrm>
                    <a:off x="6803404"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448" name="Picture 447">
                  <a:hlinkClick r:id="rId80"/>
                  <a:extLst>
                    <a:ext uri="{FF2B5EF4-FFF2-40B4-BE49-F238E27FC236}">
                      <a16:creationId xmlns:a16="http://schemas.microsoft.com/office/drawing/2014/main" id="{17166133-804B-46FE-904C-E72A5D9469CE}"/>
                    </a:ext>
                  </a:extLst>
                </p:cNvPr>
                <p:cNvPicPr>
                  <a:picLocks noChangeAspect="1"/>
                </p:cNvPicPr>
                <p:nvPr/>
              </p:nvPicPr>
              <p:blipFill>
                <a:blip r:embed="rId81">
                  <a:extLst>
                    <a:ext uri="{28A0092B-C50C-407E-A947-70E740481C1C}">
                      <a14:useLocalDpi xmlns:a14="http://schemas.microsoft.com/office/drawing/2010/main" val="0"/>
                    </a:ext>
                  </a:extLst>
                </a:blip>
                <a:stretch>
                  <a:fillRect/>
                </a:stretch>
              </p:blipFill>
              <p:spPr>
                <a:xfrm>
                  <a:off x="1670366" y="3017516"/>
                  <a:ext cx="252081" cy="252081"/>
                </a:xfrm>
                <a:prstGeom prst="rect">
                  <a:avLst/>
                </a:prstGeom>
              </p:spPr>
            </p:pic>
          </p:grpSp>
          <p:grpSp>
            <p:nvGrpSpPr>
              <p:cNvPr id="434" name="Group 433">
                <a:extLst>
                  <a:ext uri="{FF2B5EF4-FFF2-40B4-BE49-F238E27FC236}">
                    <a16:creationId xmlns:a16="http://schemas.microsoft.com/office/drawing/2014/main" id="{E95B28E2-BAB3-429C-A188-14DD468744B0}"/>
                  </a:ext>
                </a:extLst>
              </p:cNvPr>
              <p:cNvGrpSpPr/>
              <p:nvPr/>
            </p:nvGrpSpPr>
            <p:grpSpPr bwMode="black">
              <a:xfrm>
                <a:off x="11508873" y="4239626"/>
                <a:ext cx="75077" cy="45719"/>
                <a:chOff x="10387012" y="4179358"/>
                <a:chExt cx="974726" cy="593725"/>
              </a:xfrm>
              <a:solidFill>
                <a:schemeClr val="tx1"/>
              </a:solidFill>
            </p:grpSpPr>
            <p:sp>
              <p:nvSpPr>
                <p:cNvPr id="441" name="Freeform 26">
                  <a:extLst>
                    <a:ext uri="{FF2B5EF4-FFF2-40B4-BE49-F238E27FC236}">
                      <a16:creationId xmlns:a16="http://schemas.microsoft.com/office/drawing/2014/main" id="{EC75553C-B756-47E1-BFC7-6827656FB68B}"/>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2" name="Freeform 27">
                  <a:extLst>
                    <a:ext uri="{FF2B5EF4-FFF2-40B4-BE49-F238E27FC236}">
                      <a16:creationId xmlns:a16="http://schemas.microsoft.com/office/drawing/2014/main" id="{14B79CD0-3A15-4982-9EBD-6B1E6E369F4B}"/>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3" name="Freeform 28">
                  <a:extLst>
                    <a:ext uri="{FF2B5EF4-FFF2-40B4-BE49-F238E27FC236}">
                      <a16:creationId xmlns:a16="http://schemas.microsoft.com/office/drawing/2014/main" id="{42B65D42-81D3-4669-BECF-B3386D3DA569}"/>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4" name="Freeform 29">
                  <a:extLst>
                    <a:ext uri="{FF2B5EF4-FFF2-40B4-BE49-F238E27FC236}">
                      <a16:creationId xmlns:a16="http://schemas.microsoft.com/office/drawing/2014/main" id="{DB116D4F-A86B-4238-A9C6-5747C05B43A9}"/>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5" name="Freeform 30">
                  <a:extLst>
                    <a:ext uri="{FF2B5EF4-FFF2-40B4-BE49-F238E27FC236}">
                      <a16:creationId xmlns:a16="http://schemas.microsoft.com/office/drawing/2014/main" id="{1B7386EC-1A9E-4A3C-857A-977B4152CAF6}"/>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435" name="Group 434">
                <a:extLst>
                  <a:ext uri="{FF2B5EF4-FFF2-40B4-BE49-F238E27FC236}">
                    <a16:creationId xmlns:a16="http://schemas.microsoft.com/office/drawing/2014/main" id="{72360254-D815-4DD5-B20F-FBFBC4360B1B}"/>
                  </a:ext>
                </a:extLst>
              </p:cNvPr>
              <p:cNvGrpSpPr/>
              <p:nvPr/>
            </p:nvGrpSpPr>
            <p:grpSpPr bwMode="black">
              <a:xfrm>
                <a:off x="11638296" y="4235799"/>
                <a:ext cx="75077" cy="45719"/>
                <a:chOff x="10387012" y="4179358"/>
                <a:chExt cx="974726" cy="593725"/>
              </a:xfrm>
              <a:solidFill>
                <a:schemeClr val="tx1"/>
              </a:solidFill>
            </p:grpSpPr>
            <p:sp>
              <p:nvSpPr>
                <p:cNvPr id="436" name="Freeform 26">
                  <a:extLst>
                    <a:ext uri="{FF2B5EF4-FFF2-40B4-BE49-F238E27FC236}">
                      <a16:creationId xmlns:a16="http://schemas.microsoft.com/office/drawing/2014/main" id="{43E971B2-CE20-4717-8338-630B5AEFD172}"/>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7" name="Freeform 27">
                  <a:extLst>
                    <a:ext uri="{FF2B5EF4-FFF2-40B4-BE49-F238E27FC236}">
                      <a16:creationId xmlns:a16="http://schemas.microsoft.com/office/drawing/2014/main" id="{B28FF8D2-0B63-439A-8561-1E73359FFAF7}"/>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8" name="Freeform 28">
                  <a:extLst>
                    <a:ext uri="{FF2B5EF4-FFF2-40B4-BE49-F238E27FC236}">
                      <a16:creationId xmlns:a16="http://schemas.microsoft.com/office/drawing/2014/main" id="{7F39FA69-9BBD-4E6E-9C6B-D645FC47E99B}"/>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9" name="Freeform 29">
                  <a:extLst>
                    <a:ext uri="{FF2B5EF4-FFF2-40B4-BE49-F238E27FC236}">
                      <a16:creationId xmlns:a16="http://schemas.microsoft.com/office/drawing/2014/main" id="{220EDCF2-4BE6-45F2-907F-D02824DD316C}"/>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0" name="Freeform 30">
                  <a:extLst>
                    <a:ext uri="{FF2B5EF4-FFF2-40B4-BE49-F238E27FC236}">
                      <a16:creationId xmlns:a16="http://schemas.microsoft.com/office/drawing/2014/main" id="{E2431020-1C4F-4634-A60A-4117FAA6308B}"/>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sp>
          <p:nvSpPr>
            <p:cNvPr id="629" name="Rectangle 628">
              <a:hlinkClick r:id="rId82" tooltip="The AIP scanner helps you discover, classify, and protect files on UNC paths for network shares over SMB and on SharePoint Server 2013-2016 Sites and libraries."/>
              <a:extLst>
                <a:ext uri="{FF2B5EF4-FFF2-40B4-BE49-F238E27FC236}">
                  <a16:creationId xmlns:a16="http://schemas.microsoft.com/office/drawing/2014/main" id="{2E6CEE05-2201-4A3C-9D7B-1970B43F4F10}"/>
                </a:ext>
              </a:extLst>
            </p:cNvPr>
            <p:cNvSpPr/>
            <p:nvPr/>
          </p:nvSpPr>
          <p:spPr>
            <a:xfrm>
              <a:off x="8813865" y="4045216"/>
              <a:ext cx="1195104" cy="17204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AIP Scanner</a:t>
              </a:r>
            </a:p>
          </p:txBody>
        </p:sp>
      </p:grpSp>
      <p:sp>
        <p:nvSpPr>
          <p:cNvPr id="480" name="Freeform 27">
            <a:extLst>
              <a:ext uri="{FF2B5EF4-FFF2-40B4-BE49-F238E27FC236}">
                <a16:creationId xmlns:a16="http://schemas.microsoft.com/office/drawing/2014/main" id="{E2FE455C-513A-4DC1-9436-A1EF0DAD7F67}"/>
              </a:ext>
            </a:extLst>
          </p:cNvPr>
          <p:cNvSpPr>
            <a:spLocks/>
          </p:cNvSpPr>
          <p:nvPr/>
        </p:nvSpPr>
        <p:spPr bwMode="auto">
          <a:xfrm>
            <a:off x="1589667" y="4312946"/>
            <a:ext cx="68905" cy="65866"/>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749" name="Connector: Elbow 748">
            <a:extLst>
              <a:ext uri="{FF2B5EF4-FFF2-40B4-BE49-F238E27FC236}">
                <a16:creationId xmlns:a16="http://schemas.microsoft.com/office/drawing/2014/main" id="{1BD36714-AEC1-4C14-9E12-3A09CE1F98E5}"/>
              </a:ext>
            </a:extLst>
          </p:cNvPr>
          <p:cNvCxnSpPr>
            <a:cxnSpLocks/>
            <a:endCxn id="622" idx="3"/>
          </p:cNvCxnSpPr>
          <p:nvPr/>
        </p:nvCxnSpPr>
        <p:spPr>
          <a:xfrm rot="10800000" flipV="1">
            <a:off x="1796489" y="2862575"/>
            <a:ext cx="685983" cy="2082344"/>
          </a:xfrm>
          <a:prstGeom prst="bentConnector3">
            <a:avLst>
              <a:gd name="adj1" fmla="val 68514"/>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cxnSp>
      <p:grpSp>
        <p:nvGrpSpPr>
          <p:cNvPr id="36" name="Group 35">
            <a:extLst>
              <a:ext uri="{FF2B5EF4-FFF2-40B4-BE49-F238E27FC236}">
                <a16:creationId xmlns:a16="http://schemas.microsoft.com/office/drawing/2014/main" id="{F2AE5143-3F7D-48E1-97B1-C4610099C350}"/>
              </a:ext>
            </a:extLst>
          </p:cNvPr>
          <p:cNvGrpSpPr/>
          <p:nvPr/>
        </p:nvGrpSpPr>
        <p:grpSpPr>
          <a:xfrm>
            <a:off x="6646548" y="3493510"/>
            <a:ext cx="1507613" cy="2626000"/>
            <a:chOff x="6646548" y="3493510"/>
            <a:chExt cx="1507613" cy="2626000"/>
          </a:xfrm>
        </p:grpSpPr>
        <p:sp>
          <p:nvSpPr>
            <p:cNvPr id="98" name="Rectangle 97">
              <a:hlinkClick r:id="rId83" tooltip="Key vault mitigates risk of compromised secrets (e.g. inadvertently publishing keys to GitHub) by ensuring they are safeguarded by hardware security modules (HSMs) and readily available to applications"/>
              <a:extLst>
                <a:ext uri="{FF2B5EF4-FFF2-40B4-BE49-F238E27FC236}">
                  <a16:creationId xmlns:a16="http://schemas.microsoft.com/office/drawing/2014/main" id="{A3B8550D-2DB7-40D7-B7D2-21A4CAD5C8EC}"/>
                </a:ext>
              </a:extLst>
            </p:cNvPr>
            <p:cNvSpPr/>
            <p:nvPr/>
          </p:nvSpPr>
          <p:spPr>
            <a:xfrm>
              <a:off x="6824319" y="3771046"/>
              <a:ext cx="1328356"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Key Vault</a:t>
              </a:r>
            </a:p>
          </p:txBody>
        </p:sp>
        <p:pic>
          <p:nvPicPr>
            <p:cNvPr id="99" name="Picture 98">
              <a:extLst>
                <a:ext uri="{FF2B5EF4-FFF2-40B4-BE49-F238E27FC236}">
                  <a16:creationId xmlns:a16="http://schemas.microsoft.com/office/drawing/2014/main" id="{27564F04-F98A-49DB-A1E6-BE18E4FD944B}"/>
                </a:ext>
              </a:extLst>
            </p:cNvPr>
            <p:cNvPicPr>
              <a:picLocks noChangeAspect="1"/>
            </p:cNvPicPr>
            <p:nvPr/>
          </p:nvPicPr>
          <p:blipFill>
            <a:blip r:embed="rId84">
              <a:extLst>
                <a:ext uri="{28A0092B-C50C-407E-A947-70E740481C1C}">
                  <a14:useLocalDpi xmlns:a14="http://schemas.microsoft.com/office/drawing/2010/main" val="0"/>
                </a:ext>
              </a:extLst>
            </a:blip>
            <a:stretch>
              <a:fillRect/>
            </a:stretch>
          </p:blipFill>
          <p:spPr>
            <a:xfrm>
              <a:off x="6879536" y="3825557"/>
              <a:ext cx="126336" cy="126336"/>
            </a:xfrm>
            <a:prstGeom prst="rect">
              <a:avLst/>
            </a:prstGeom>
          </p:spPr>
        </p:pic>
        <p:sp>
          <p:nvSpPr>
            <p:cNvPr id="100" name="Rectangle 99">
              <a:hlinkClick r:id="rId85" tooltip="A network security group (NSG) provides access control list (ACL) rules to allow or deny network traffic. Application security groups significantly simplify network security by grouping virtual machines and assigning policies to them (vs. explicit IPs). "/>
              <a:extLst>
                <a:ext uri="{FF2B5EF4-FFF2-40B4-BE49-F238E27FC236}">
                  <a16:creationId xmlns:a16="http://schemas.microsoft.com/office/drawing/2014/main" id="{02997D06-1450-4E50-80CD-7FE91A9446C9}"/>
                </a:ext>
              </a:extLst>
            </p:cNvPr>
            <p:cNvSpPr/>
            <p:nvPr/>
          </p:nvSpPr>
          <p:spPr>
            <a:xfrm>
              <a:off x="6824319" y="4430016"/>
              <a:ext cx="1328356" cy="322253"/>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75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Application &amp; Network Security Groups</a:t>
              </a:r>
            </a:p>
          </p:txBody>
        </p:sp>
        <p:sp>
          <p:nvSpPr>
            <p:cNvPr id="103" name="Rectangle 102">
              <a:hlinkClick r:id="rId86" tooltip="Feature of Application Gateway that provides centralized protection of your web applications from common exploits and vulnerabilities like SQL injection attacks, cross site scripting attacks using OWASP core rule sets 3.0 or 2.2.9. "/>
              <a:extLst>
                <a:ext uri="{FF2B5EF4-FFF2-40B4-BE49-F238E27FC236}">
                  <a16:creationId xmlns:a16="http://schemas.microsoft.com/office/drawing/2014/main" id="{93288A76-0F88-4155-A0C4-1009831C3593}"/>
                </a:ext>
              </a:extLst>
            </p:cNvPr>
            <p:cNvSpPr/>
            <p:nvPr/>
          </p:nvSpPr>
          <p:spPr>
            <a:xfrm>
              <a:off x="6824319" y="3990703"/>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WAF</a:t>
              </a:r>
            </a:p>
          </p:txBody>
        </p:sp>
        <p:pic>
          <p:nvPicPr>
            <p:cNvPr id="104" name="Picture 103" descr="A picture containing text&#10;&#10;Description generated with high confidence">
              <a:extLst>
                <a:ext uri="{FF2B5EF4-FFF2-40B4-BE49-F238E27FC236}">
                  <a16:creationId xmlns:a16="http://schemas.microsoft.com/office/drawing/2014/main" id="{E366301C-9FDD-402D-B4F8-48DCD9D5E79A}"/>
                </a:ext>
              </a:extLst>
            </p:cNvPr>
            <p:cNvPicPr>
              <a:picLocks noChangeAspect="1"/>
            </p:cNvPicPr>
            <p:nvPr/>
          </p:nvPicPr>
          <p:blipFill rotWithShape="1">
            <a:blip r:embed="rId87">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6858547" y="4030152"/>
              <a:ext cx="168314" cy="165488"/>
            </a:xfrm>
            <a:prstGeom prst="rect">
              <a:avLst/>
            </a:prstGeom>
          </p:spPr>
        </p:pic>
        <p:sp>
          <p:nvSpPr>
            <p:cNvPr id="105" name="Rectangle 104">
              <a:hlinkClick r:id="rId88" tooltip="Azure includes real-time malware protection with advanced technology (including applied machine learning on clients and in the cloud) used in the antimalware component of Windows Defender ATP"/>
              <a:extLst>
                <a:ext uri="{FF2B5EF4-FFF2-40B4-BE49-F238E27FC236}">
                  <a16:creationId xmlns:a16="http://schemas.microsoft.com/office/drawing/2014/main" id="{7168FD92-C0D5-4B85-9D31-3BF1F2F138EE}"/>
                </a:ext>
              </a:extLst>
            </p:cNvPr>
            <p:cNvSpPr/>
            <p:nvPr/>
          </p:nvSpPr>
          <p:spPr>
            <a:xfrm>
              <a:off x="6824319" y="4210360"/>
              <a:ext cx="1328356"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Antimalware</a:t>
              </a:r>
            </a:p>
          </p:txBody>
        </p:sp>
        <p:grpSp>
          <p:nvGrpSpPr>
            <p:cNvPr id="106" name="Group 105">
              <a:extLst>
                <a:ext uri="{FF2B5EF4-FFF2-40B4-BE49-F238E27FC236}">
                  <a16:creationId xmlns:a16="http://schemas.microsoft.com/office/drawing/2014/main" id="{EE647438-C196-4974-A91D-CFA8079699F1}"/>
                </a:ext>
              </a:extLst>
            </p:cNvPr>
            <p:cNvGrpSpPr/>
            <p:nvPr/>
          </p:nvGrpSpPr>
          <p:grpSpPr>
            <a:xfrm>
              <a:off x="6870812" y="4246340"/>
              <a:ext cx="143785" cy="139115"/>
              <a:chOff x="7418198" y="4292156"/>
              <a:chExt cx="173353" cy="167723"/>
            </a:xfrm>
          </p:grpSpPr>
          <p:sp>
            <p:nvSpPr>
              <p:cNvPr id="108" name="Rectangle: Rounded Corners 107">
                <a:extLst>
                  <a:ext uri="{FF2B5EF4-FFF2-40B4-BE49-F238E27FC236}">
                    <a16:creationId xmlns:a16="http://schemas.microsoft.com/office/drawing/2014/main" id="{B4DCD47C-0D64-4E6D-813C-693813D978E3}"/>
                  </a:ext>
                </a:extLst>
              </p:cNvPr>
              <p:cNvSpPr/>
              <p:nvPr/>
            </p:nvSpPr>
            <p:spPr>
              <a:xfrm>
                <a:off x="7418198" y="4292156"/>
                <a:ext cx="173353" cy="167723"/>
              </a:xfrm>
              <a:prstGeom prst="round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9" name="Picture 108">
                <a:extLst>
                  <a:ext uri="{FF2B5EF4-FFF2-40B4-BE49-F238E27FC236}">
                    <a16:creationId xmlns:a16="http://schemas.microsoft.com/office/drawing/2014/main" id="{59D06D6E-4995-4C86-A622-DEC8F06A0051}"/>
                  </a:ext>
                </a:extLst>
              </p:cNvPr>
              <p:cNvPicPr>
                <a:picLocks noChangeAspect="1"/>
              </p:cNvPicPr>
              <p:nvPr/>
            </p:nvPicPr>
            <p:blipFill>
              <a:blip r:embed="rId89">
                <a:biLevel thresh="25000"/>
                <a:extLst>
                  <a:ext uri="{28A0092B-C50C-407E-A947-70E740481C1C}">
                    <a14:useLocalDpi xmlns:a14="http://schemas.microsoft.com/office/drawing/2010/main" val="0"/>
                  </a:ext>
                </a:extLst>
              </a:blip>
              <a:stretch>
                <a:fillRect/>
              </a:stretch>
            </p:blipFill>
            <p:spPr>
              <a:xfrm>
                <a:off x="7435114" y="4303810"/>
                <a:ext cx="134671" cy="149402"/>
              </a:xfrm>
              <a:prstGeom prst="rect">
                <a:avLst/>
              </a:prstGeom>
            </p:spPr>
          </p:pic>
        </p:grpSp>
        <p:pic>
          <p:nvPicPr>
            <p:cNvPr id="107" name="Picture 106">
              <a:extLst>
                <a:ext uri="{FF2B5EF4-FFF2-40B4-BE49-F238E27FC236}">
                  <a16:creationId xmlns:a16="http://schemas.microsoft.com/office/drawing/2014/main" id="{2EF74B27-1735-4A8F-9B1B-5EB96F46BA01}"/>
                </a:ext>
              </a:extLst>
            </p:cNvPr>
            <p:cNvPicPr>
              <a:picLocks noChangeAspect="1"/>
            </p:cNvPicPr>
            <p:nvPr/>
          </p:nvPicPr>
          <p:blipFill>
            <a:blip r:embed="rId90">
              <a:clrChange>
                <a:clrFrom>
                  <a:srgbClr val="FFFFFF"/>
                </a:clrFrom>
                <a:clrTo>
                  <a:srgbClr val="FFFFFF">
                    <a:alpha val="0"/>
                  </a:srgbClr>
                </a:clrTo>
              </a:clrChange>
            </a:blip>
            <a:stretch>
              <a:fillRect/>
            </a:stretch>
          </p:blipFill>
          <p:spPr>
            <a:xfrm>
              <a:off x="6646548" y="3493510"/>
              <a:ext cx="167209" cy="143337"/>
            </a:xfrm>
            <a:prstGeom prst="rect">
              <a:avLst/>
            </a:prstGeom>
            <a:ln w="14224">
              <a:noFill/>
            </a:ln>
          </p:spPr>
        </p:pic>
        <p:sp>
          <p:nvSpPr>
            <p:cNvPr id="131" name="Rectangle 130">
              <a:hlinkClick r:id="rId91" tooltip="In additional to encryption of all disks in the Azure fabric, you can also encrypt storage blobs, Windows VM disks, and Linux VM Disks"/>
              <a:extLst>
                <a:ext uri="{FF2B5EF4-FFF2-40B4-BE49-F238E27FC236}">
                  <a16:creationId xmlns:a16="http://schemas.microsoft.com/office/drawing/2014/main" id="{6C661EED-3EAF-4976-9C26-A755475706E3}"/>
                </a:ext>
              </a:extLst>
            </p:cNvPr>
            <p:cNvSpPr/>
            <p:nvPr/>
          </p:nvSpPr>
          <p:spPr>
            <a:xfrm>
              <a:off x="6825805" y="5049853"/>
              <a:ext cx="1328356" cy="35661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Disk &amp; Storage Encryption</a:t>
              </a:r>
            </a:p>
          </p:txBody>
        </p:sp>
        <p:sp>
          <p:nvSpPr>
            <p:cNvPr id="132" name="Rectangle 131">
              <a:hlinkClick r:id="rId92" tooltip="Azure natively provides basic DDoS protection for all public IPs. You can increase protection with adaptive tuning of thresholds (with machine learning), real-time and historical telemetry, alerting, cost guarantee and more."/>
              <a:extLst>
                <a:ext uri="{FF2B5EF4-FFF2-40B4-BE49-F238E27FC236}">
                  <a16:creationId xmlns:a16="http://schemas.microsoft.com/office/drawing/2014/main" id="{24AA6736-30B3-474F-A68B-5A198D7C53FD}"/>
                </a:ext>
              </a:extLst>
            </p:cNvPr>
            <p:cNvSpPr/>
            <p:nvPr/>
          </p:nvSpPr>
          <p:spPr>
            <a:xfrm>
              <a:off x="6823845" y="5701414"/>
              <a:ext cx="1328356" cy="32900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DDoS attack </a:t>
              </a:r>
              <a:r>
                <a:rPr kumimoji="0" lang="en-US" altLang="en-US" sz="900" b="0" i="0" u="none" strike="noStrike" kern="1200" cap="none" spc="0" normalizeH="0" baseline="0" noProof="0" err="1">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Mitigation</a:t>
              </a:r>
              <a:r>
                <a:rPr kumimoji="0" lang="en-US" altLang="en-US" sz="900" b="0" i="0" u="none" strike="noStrike" kern="1200" cap="none" spc="0" normalizeH="0" baseline="0" noProof="0" err="1">
                  <a:ln>
                    <a:noFill/>
                  </a:ln>
                  <a:solidFill>
                    <a:srgbClr val="505050"/>
                  </a:solidFill>
                  <a:effectLst/>
                  <a:uLnTx/>
                  <a:uFillTx/>
                  <a:latin typeface="Segoe UI" panose="020B0502040204020203" pitchFamily="34" charset="0"/>
                  <a:ea typeface="+mn-ea"/>
                  <a:cs typeface="Segoe UI" panose="020B0502040204020203" pitchFamily="34" charset="0"/>
                </a:rPr>
                <a:t>+Monitor</a:t>
              </a:r>
              <a:endParaRPr kumimoji="0" lang="en-US" altLang="en-US" sz="90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endParaRPr>
            </a:p>
          </p:txBody>
        </p:sp>
        <p:sp>
          <p:nvSpPr>
            <p:cNvPr id="134" name="Rectangle 133">
              <a:hlinkClick r:id="rId93" tooltip="Protection against disasters &amp; ransomware attacks with simple and reliable cloud integrated backup as a service. Site Recovery can protect Hyper-V, VMware and physical servers and you can use Azure or your secondary datacenter as your recovery site"/>
              <a:extLst>
                <a:ext uri="{FF2B5EF4-FFF2-40B4-BE49-F238E27FC236}">
                  <a16:creationId xmlns:a16="http://schemas.microsoft.com/office/drawing/2014/main" id="{6C0F1C9C-66B0-4D4F-90EA-44EEDDDAD6D7}"/>
                </a:ext>
              </a:extLst>
            </p:cNvPr>
            <p:cNvSpPr/>
            <p:nvPr/>
          </p:nvSpPr>
          <p:spPr>
            <a:xfrm>
              <a:off x="6824319" y="4750543"/>
              <a:ext cx="1328356" cy="30182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Backup &amp; Site Recovery</a:t>
              </a:r>
            </a:p>
          </p:txBody>
        </p:sp>
        <p:cxnSp>
          <p:nvCxnSpPr>
            <p:cNvPr id="617" name="Straight Connector 616">
              <a:extLst>
                <a:ext uri="{FF2B5EF4-FFF2-40B4-BE49-F238E27FC236}">
                  <a16:creationId xmlns:a16="http://schemas.microsoft.com/office/drawing/2014/main" id="{DF0411BC-7BCC-4413-98AA-2FC35D64F42C}"/>
                </a:ext>
              </a:extLst>
            </p:cNvPr>
            <p:cNvCxnSpPr>
              <a:cxnSpLocks/>
              <a:stCxn id="107" idx="2"/>
            </p:cNvCxnSpPr>
            <p:nvPr/>
          </p:nvCxnSpPr>
          <p:spPr>
            <a:xfrm>
              <a:off x="6730153" y="3636847"/>
              <a:ext cx="0" cy="2454929"/>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6" name="Picture 232" descr="Storage blob.png">
              <a:extLst>
                <a:ext uri="{FF2B5EF4-FFF2-40B4-BE49-F238E27FC236}">
                  <a16:creationId xmlns:a16="http://schemas.microsoft.com/office/drawing/2014/main" id="{9506182D-7A52-4A42-BEF2-26177AA845C8}"/>
                </a:ext>
              </a:extLst>
            </p:cNvPr>
            <p:cNvPicPr>
              <a:picLocks noChangeAspect="1"/>
            </p:cNvPicPr>
            <p:nvPr/>
          </p:nvPicPr>
          <p:blipFill>
            <a:blip r:embed="rId9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874265" y="5153653"/>
              <a:ext cx="136878" cy="126156"/>
            </a:xfrm>
            <a:prstGeom prst="rect">
              <a:avLst/>
            </a:prstGeom>
            <a:solidFill>
              <a:schemeClr val="bg1"/>
            </a:solidFill>
            <a:ln w="9525">
              <a:noFill/>
              <a:miter lim="800000"/>
              <a:headEnd/>
              <a:tailEnd/>
            </a:ln>
          </p:spPr>
        </p:pic>
        <p:grpSp>
          <p:nvGrpSpPr>
            <p:cNvPr id="102" name="Group 101">
              <a:extLst>
                <a:ext uri="{FF2B5EF4-FFF2-40B4-BE49-F238E27FC236}">
                  <a16:creationId xmlns:a16="http://schemas.microsoft.com/office/drawing/2014/main" id="{0DB0F1ED-6A41-424B-868C-BBD6BBB667E7}"/>
                </a:ext>
              </a:extLst>
            </p:cNvPr>
            <p:cNvGrpSpPr/>
            <p:nvPr/>
          </p:nvGrpSpPr>
          <p:grpSpPr>
            <a:xfrm>
              <a:off x="7338348" y="6073791"/>
              <a:ext cx="188672" cy="45719"/>
              <a:chOff x="6660452" y="3094221"/>
              <a:chExt cx="188672" cy="45719"/>
            </a:xfrm>
          </p:grpSpPr>
          <p:sp>
            <p:nvSpPr>
              <p:cNvPr id="110" name="Oval 109">
                <a:extLst>
                  <a:ext uri="{FF2B5EF4-FFF2-40B4-BE49-F238E27FC236}">
                    <a16:creationId xmlns:a16="http://schemas.microsoft.com/office/drawing/2014/main" id="{7B3E62CD-7F8A-46CC-8BAE-4691724F58E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0343811B-56C3-461D-B065-DB1BB6421E5D}"/>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D5EF34EC-591A-477C-AA1B-83A2FC1B9695}"/>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83" name="Rectangle 782">
              <a:hlinkClick r:id="rId95" tooltip="Azure Policy provides auditing and enforcement of different rules and effects over your resources so resources stay compliant with your corporate standards and service level agreements. "/>
              <a:extLst>
                <a:ext uri="{FF2B5EF4-FFF2-40B4-BE49-F238E27FC236}">
                  <a16:creationId xmlns:a16="http://schemas.microsoft.com/office/drawing/2014/main" id="{C2550DE4-7F2A-4887-8CC2-F087366CE633}"/>
                </a:ext>
              </a:extLst>
            </p:cNvPr>
            <p:cNvSpPr/>
            <p:nvPr/>
          </p:nvSpPr>
          <p:spPr>
            <a:xfrm>
              <a:off x="6824319" y="3556287"/>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Policy</a:t>
              </a:r>
            </a:p>
          </p:txBody>
        </p:sp>
        <p:sp>
          <p:nvSpPr>
            <p:cNvPr id="468" name="Rectangle 467">
              <a:hlinkClick r:id="rId96" tooltip="Azure confidential computing protects data being processed in the cloud with hardware based Trusted Execution Environments (TEEs) that isolate data while its being used. "/>
              <a:extLst>
                <a:ext uri="{FF2B5EF4-FFF2-40B4-BE49-F238E27FC236}">
                  <a16:creationId xmlns:a16="http://schemas.microsoft.com/office/drawing/2014/main" id="{0A7E13F4-610F-4AC0-A580-0830398CE7EB}"/>
                </a:ext>
              </a:extLst>
            </p:cNvPr>
            <p:cNvSpPr/>
            <p:nvPr/>
          </p:nvSpPr>
          <p:spPr>
            <a:xfrm>
              <a:off x="6824119" y="5406469"/>
              <a:ext cx="1328356" cy="299310"/>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Confidential Computing</a:t>
              </a:r>
            </a:p>
          </p:txBody>
        </p:sp>
        <p:pic>
          <p:nvPicPr>
            <p:cNvPr id="27" name="Picture 26">
              <a:extLst>
                <a:ext uri="{FF2B5EF4-FFF2-40B4-BE49-F238E27FC236}">
                  <a16:creationId xmlns:a16="http://schemas.microsoft.com/office/drawing/2014/main" id="{3ECF2E68-96A8-461D-9D37-F8BB34FFE47C}"/>
                </a:ext>
              </a:extLst>
            </p:cNvPr>
            <p:cNvPicPr>
              <a:picLocks noChangeAspect="1"/>
            </p:cNvPicPr>
            <p:nvPr/>
          </p:nvPicPr>
          <p:blipFill>
            <a:blip r:embed="rId9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3606133"/>
              <a:ext cx="150932" cy="112545"/>
            </a:xfrm>
            <a:prstGeom prst="rect">
              <a:avLst/>
            </a:prstGeom>
          </p:spPr>
        </p:pic>
        <p:pic>
          <p:nvPicPr>
            <p:cNvPr id="618" name="Picture 617">
              <a:extLst>
                <a:ext uri="{FF2B5EF4-FFF2-40B4-BE49-F238E27FC236}">
                  <a16:creationId xmlns:a16="http://schemas.microsoft.com/office/drawing/2014/main" id="{D6B9A2DF-358D-4C60-96E4-BFCACEEB04D1}"/>
                </a:ext>
              </a:extLst>
            </p:cNvPr>
            <p:cNvPicPr>
              <a:picLocks noChangeAspect="1"/>
            </p:cNvPicPr>
            <p:nvPr/>
          </p:nvPicPr>
          <p:blipFill>
            <a:blip r:embed="rId9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545233"/>
              <a:ext cx="150932" cy="112545"/>
            </a:xfrm>
            <a:prstGeom prst="rect">
              <a:avLst/>
            </a:prstGeom>
          </p:spPr>
        </p:pic>
        <p:pic>
          <p:nvPicPr>
            <p:cNvPr id="620" name="Picture 619">
              <a:extLst>
                <a:ext uri="{FF2B5EF4-FFF2-40B4-BE49-F238E27FC236}">
                  <a16:creationId xmlns:a16="http://schemas.microsoft.com/office/drawing/2014/main" id="{0B6E7126-46C1-4BDE-A074-ABE7A44A2C56}"/>
                </a:ext>
              </a:extLst>
            </p:cNvPr>
            <p:cNvPicPr>
              <a:picLocks noChangeAspect="1"/>
            </p:cNvPicPr>
            <p:nvPr/>
          </p:nvPicPr>
          <p:blipFill>
            <a:blip r:embed="rId9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837354"/>
              <a:ext cx="150932" cy="112545"/>
            </a:xfrm>
            <a:prstGeom prst="rect">
              <a:avLst/>
            </a:prstGeom>
          </p:spPr>
        </p:pic>
        <p:pic>
          <p:nvPicPr>
            <p:cNvPr id="624" name="Picture 623">
              <a:extLst>
                <a:ext uri="{FF2B5EF4-FFF2-40B4-BE49-F238E27FC236}">
                  <a16:creationId xmlns:a16="http://schemas.microsoft.com/office/drawing/2014/main" id="{C2F0A86B-603B-43FE-87F3-C7B796A5EC9A}"/>
                </a:ext>
              </a:extLst>
            </p:cNvPr>
            <p:cNvPicPr>
              <a:picLocks noChangeAspect="1"/>
            </p:cNvPicPr>
            <p:nvPr/>
          </p:nvPicPr>
          <p:blipFill>
            <a:blip r:embed="rId9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495882"/>
              <a:ext cx="150932" cy="112545"/>
            </a:xfrm>
            <a:prstGeom prst="rect">
              <a:avLst/>
            </a:prstGeom>
          </p:spPr>
        </p:pic>
        <p:pic>
          <p:nvPicPr>
            <p:cNvPr id="625" name="Picture 624">
              <a:extLst>
                <a:ext uri="{FF2B5EF4-FFF2-40B4-BE49-F238E27FC236}">
                  <a16:creationId xmlns:a16="http://schemas.microsoft.com/office/drawing/2014/main" id="{D6D48658-313A-4BD5-9A9A-25C2B4FC3878}"/>
                </a:ext>
              </a:extLst>
            </p:cNvPr>
            <p:cNvPicPr>
              <a:picLocks noChangeAspect="1"/>
            </p:cNvPicPr>
            <p:nvPr/>
          </p:nvPicPr>
          <p:blipFill>
            <a:blip r:embed="rId9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807219"/>
              <a:ext cx="150932" cy="112545"/>
            </a:xfrm>
            <a:prstGeom prst="rect">
              <a:avLst/>
            </a:prstGeom>
          </p:spPr>
        </p:pic>
      </p:grpSp>
      <p:grpSp>
        <p:nvGrpSpPr>
          <p:cNvPr id="20" name="Group 19">
            <a:extLst>
              <a:ext uri="{FF2B5EF4-FFF2-40B4-BE49-F238E27FC236}">
                <a16:creationId xmlns:a16="http://schemas.microsoft.com/office/drawing/2014/main" id="{B5F3E33E-AC8B-42B3-A25B-1E67BE69C1B6}"/>
              </a:ext>
            </a:extLst>
          </p:cNvPr>
          <p:cNvGrpSpPr/>
          <p:nvPr/>
        </p:nvGrpSpPr>
        <p:grpSpPr>
          <a:xfrm>
            <a:off x="123155" y="5495239"/>
            <a:ext cx="1880731" cy="1256281"/>
            <a:chOff x="123155" y="5495239"/>
            <a:chExt cx="1880731" cy="1256281"/>
          </a:xfrm>
        </p:grpSpPr>
        <p:grpSp>
          <p:nvGrpSpPr>
            <p:cNvPr id="13" name="Group 12">
              <a:extLst>
                <a:ext uri="{FF2B5EF4-FFF2-40B4-BE49-F238E27FC236}">
                  <a16:creationId xmlns:a16="http://schemas.microsoft.com/office/drawing/2014/main" id="{F5D285D6-BB19-4EF3-A4AA-722AA062D872}"/>
                </a:ext>
              </a:extLst>
            </p:cNvPr>
            <p:cNvGrpSpPr/>
            <p:nvPr/>
          </p:nvGrpSpPr>
          <p:grpSpPr>
            <a:xfrm>
              <a:off x="123155" y="5495239"/>
              <a:ext cx="1880731" cy="1256281"/>
              <a:chOff x="123155" y="5307127"/>
              <a:chExt cx="1880731" cy="1256281"/>
            </a:xfrm>
          </p:grpSpPr>
          <p:grpSp>
            <p:nvGrpSpPr>
              <p:cNvPr id="502" name="Group 501">
                <a:extLst>
                  <a:ext uri="{FF2B5EF4-FFF2-40B4-BE49-F238E27FC236}">
                    <a16:creationId xmlns:a16="http://schemas.microsoft.com/office/drawing/2014/main" id="{62B05F48-488F-419C-8A2F-20BE6F7116C0}"/>
                  </a:ext>
                </a:extLst>
              </p:cNvPr>
              <p:cNvGrpSpPr/>
              <p:nvPr/>
            </p:nvGrpSpPr>
            <p:grpSpPr>
              <a:xfrm>
                <a:off x="123155" y="5307127"/>
                <a:ext cx="1806256" cy="1249821"/>
                <a:chOff x="3815487" y="5386989"/>
                <a:chExt cx="1806256" cy="1249821"/>
              </a:xfrm>
            </p:grpSpPr>
            <p:sp>
              <p:nvSpPr>
                <p:cNvPr id="567" name="Rectangle 566">
                  <a:hlinkClick r:id="rId98"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12F47460-432B-44C0-B838-482409AFCE7B}"/>
                    </a:ext>
                  </a:extLst>
                </p:cNvPr>
                <p:cNvSpPr/>
                <p:nvPr/>
              </p:nvSpPr>
              <p:spPr bwMode="auto">
                <a:xfrm>
                  <a:off x="3875169" y="5386989"/>
                  <a:ext cx="1746573" cy="1156611"/>
                </a:xfrm>
                <a:prstGeom prst="rect">
                  <a:avLst/>
                </a:prstGeom>
                <a:solidFill>
                  <a:schemeClr val="bg1"/>
                </a:solidFill>
                <a:ln w="14224">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marR="0" lvl="0" indent="0" algn="l" defTabSz="914400" rtl="0" eaLnBrk="1" fontAlgn="auto" latinLnBrk="0" hangingPunct="1">
                    <a:lnSpc>
                      <a:spcPct val="97000"/>
                    </a:lnSpc>
                    <a:spcBef>
                      <a:spcPts val="0"/>
                    </a:spcBef>
                    <a:spcAft>
                      <a:spcPts val="0"/>
                    </a:spcAft>
                    <a:buClrTx/>
                    <a:buSzTx/>
                    <a:buFontTx/>
                    <a:buNone/>
                    <a:tabLst/>
                    <a:defRPr/>
                  </a:pPr>
                  <a:endParaRPr kumimoji="0" lang="en-US" sz="900" b="0" i="0"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68" name="Rounded Rectangle 1457">
                  <a:hlinkClick r:id="rId98"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C70FE1D3-B317-4288-9465-092462159B1A}"/>
                    </a:ext>
                  </a:extLst>
                </p:cNvPr>
                <p:cNvSpPr/>
                <p:nvPr/>
              </p:nvSpPr>
              <p:spPr>
                <a:xfrm>
                  <a:off x="3815487" y="5627688"/>
                  <a:ext cx="1281496" cy="1009122"/>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Network protection</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Credential protection</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Exploit protection</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Reputation analysis</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Full Disk Encryption</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mn-cs"/>
                    </a:rPr>
                    <a:t>Attack surface</a:t>
                  </a:r>
                  <a:b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mn-cs"/>
                    </a:rPr>
                  </a:b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mn-cs"/>
                    </a:rPr>
                    <a:t>reduction</a:t>
                  </a:r>
                  <a:endParaRPr kumimoji="0" lang="en-US" sz="6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0" algn="l" defTabSz="914400" rtl="0" eaLnBrk="1" fontAlgn="auto" latinLnBrk="0" hangingPunct="1">
                    <a:lnSpc>
                      <a:spcPct val="90000"/>
                    </a:lnSpc>
                    <a:spcBef>
                      <a:spcPts val="0"/>
                    </a:spcBef>
                    <a:spcAft>
                      <a:spcPts val="150"/>
                    </a:spcAft>
                    <a:buClrTx/>
                    <a:buSzTx/>
                    <a:buFontTx/>
                    <a:buNone/>
                    <a:tabLst/>
                    <a:defRPr/>
                  </a:pPr>
                  <a:b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endPar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600" name="Picture 599">
                  <a:extLst>
                    <a:ext uri="{FF2B5EF4-FFF2-40B4-BE49-F238E27FC236}">
                      <a16:creationId xmlns:a16="http://schemas.microsoft.com/office/drawing/2014/main" id="{29020BBF-288B-4126-9EDC-5EB18559A0B2}"/>
                    </a:ext>
                  </a:extLst>
                </p:cNvPr>
                <p:cNvPicPr>
                  <a:picLocks noChangeAspect="1"/>
                </p:cNvPicPr>
                <p:nvPr/>
              </p:nvPicPr>
              <p:blipFill>
                <a:blip r:embed="rId99">
                  <a:duotone>
                    <a:prstClr val="black"/>
                    <a:schemeClr val="accent1">
                      <a:tint val="45000"/>
                      <a:satMod val="400000"/>
                    </a:schemeClr>
                  </a:duotone>
                </a:blip>
                <a:stretch>
                  <a:fillRect/>
                </a:stretch>
              </p:blipFill>
              <p:spPr>
                <a:xfrm>
                  <a:off x="3916596" y="5433241"/>
                  <a:ext cx="167254" cy="164690"/>
                </a:xfrm>
                <a:prstGeom prst="rect">
                  <a:avLst/>
                </a:prstGeom>
              </p:spPr>
            </p:pic>
            <p:sp>
              <p:nvSpPr>
                <p:cNvPr id="601" name="Rectangle 600">
                  <a:hlinkClick r:id="rId100"/>
                  <a:extLst>
                    <a:ext uri="{FF2B5EF4-FFF2-40B4-BE49-F238E27FC236}">
                      <a16:creationId xmlns:a16="http://schemas.microsoft.com/office/drawing/2014/main" id="{B24BB291-14EB-43D7-9A23-E0E905E953B4}"/>
                    </a:ext>
                  </a:extLst>
                </p:cNvPr>
                <p:cNvSpPr/>
                <p:nvPr/>
              </p:nvSpPr>
              <p:spPr>
                <a:xfrm>
                  <a:off x="4058319" y="5409209"/>
                  <a:ext cx="1563424" cy="204287"/>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10 Enterprise Security</a:t>
                  </a:r>
                </a:p>
              </p:txBody>
            </p:sp>
          </p:grpSp>
          <p:sp>
            <p:nvSpPr>
              <p:cNvPr id="12" name="TextBox 11">
                <a:extLst>
                  <a:ext uri="{FF2B5EF4-FFF2-40B4-BE49-F238E27FC236}">
                    <a16:creationId xmlns:a16="http://schemas.microsoft.com/office/drawing/2014/main" id="{342EC1DB-EF2C-47DC-90E6-DB50D215BE3B}"/>
                  </a:ext>
                </a:extLst>
              </p:cNvPr>
              <p:cNvSpPr txBox="1"/>
              <p:nvPr/>
            </p:nvSpPr>
            <p:spPr>
              <a:xfrm>
                <a:off x="914133" y="5554286"/>
                <a:ext cx="1089753" cy="1009122"/>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114300">
                  <a:lnSpc>
                    <a:spcPct val="97000"/>
                  </a:lnSpc>
                  <a:spcAft>
                    <a:spcPts val="300"/>
                  </a:spcAft>
                  <a:defRPr sz="75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App control</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Isolation</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Antivirus</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Behavior monitoring</a:t>
                </a:r>
              </a:p>
            </p:txBody>
          </p:sp>
        </p:grpSp>
        <p:sp>
          <p:nvSpPr>
            <p:cNvPr id="630" name="Rectangle 629">
              <a:hlinkClick r:id="rId101" tooltip="S mode is an enhanced security mode of Windows 10. This enables all enterprise security features and only allows approved applications to run. "/>
              <a:extLst>
                <a:ext uri="{FF2B5EF4-FFF2-40B4-BE49-F238E27FC236}">
                  <a16:creationId xmlns:a16="http://schemas.microsoft.com/office/drawing/2014/main" id="{A1B7B217-9BFE-43A0-8112-7D9D9722C794}"/>
                </a:ext>
              </a:extLst>
            </p:cNvPr>
            <p:cNvSpPr/>
            <p:nvPr/>
          </p:nvSpPr>
          <p:spPr>
            <a:xfrm>
              <a:off x="945540" y="6381474"/>
              <a:ext cx="883960" cy="196849"/>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 Mode</a:t>
              </a:r>
            </a:p>
          </p:txBody>
        </p:sp>
      </p:grpSp>
      <p:sp>
        <p:nvSpPr>
          <p:cNvPr id="158" name="Rectangle 157">
            <a:extLst>
              <a:ext uri="{FF2B5EF4-FFF2-40B4-BE49-F238E27FC236}">
                <a16:creationId xmlns:a16="http://schemas.microsoft.com/office/drawing/2014/main" id="{E197F278-EE34-468A-9944-31493F39C648}"/>
              </a:ext>
            </a:extLst>
          </p:cNvPr>
          <p:cNvSpPr/>
          <p:nvPr/>
        </p:nvSpPr>
        <p:spPr bwMode="auto">
          <a:xfrm>
            <a:off x="302559" y="3886238"/>
            <a:ext cx="1482179" cy="111054"/>
          </a:xfrm>
          <a:prstGeom prst="rect">
            <a:avLst/>
          </a:prstGeom>
          <a:solidFill>
            <a:srgbClr val="FFFFFF">
              <a:alpha val="80000"/>
            </a:srgbClr>
          </a:solidFill>
          <a:ln>
            <a:noFill/>
            <a:headEnd type="none" w="med" len="med"/>
            <a:tailEnd type="none" w="med" len="med"/>
          </a:ln>
          <a:effectLst>
            <a:glow rad="101600">
              <a:schemeClr val="bg1">
                <a:alpha val="60000"/>
              </a:schemeClr>
            </a:glow>
            <a:softEdge rad="3175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8" name="Group 527">
            <a:extLst>
              <a:ext uri="{FF2B5EF4-FFF2-40B4-BE49-F238E27FC236}">
                <a16:creationId xmlns:a16="http://schemas.microsoft.com/office/drawing/2014/main" id="{AC0227BF-53E4-48AC-8EBF-3190FEE508DC}"/>
              </a:ext>
            </a:extLst>
          </p:cNvPr>
          <p:cNvGrpSpPr/>
          <p:nvPr/>
        </p:nvGrpSpPr>
        <p:grpSpPr>
          <a:xfrm>
            <a:off x="369047" y="3835379"/>
            <a:ext cx="329617" cy="252617"/>
            <a:chOff x="7398246" y="1610486"/>
            <a:chExt cx="498447" cy="382007"/>
          </a:xfrm>
        </p:grpSpPr>
        <p:sp>
          <p:nvSpPr>
            <p:cNvPr id="529" name="monitor">
              <a:extLst>
                <a:ext uri="{FF2B5EF4-FFF2-40B4-BE49-F238E27FC236}">
                  <a16:creationId xmlns:a16="http://schemas.microsoft.com/office/drawing/2014/main" id="{86B7CD07-B5B8-4F9F-9FBC-AF9A84417F53}"/>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0" name="Rectangle 529">
              <a:extLst>
                <a:ext uri="{FF2B5EF4-FFF2-40B4-BE49-F238E27FC236}">
                  <a16:creationId xmlns:a16="http://schemas.microsoft.com/office/drawing/2014/main" id="{99130187-FBA1-46DB-A8AF-3759FB5D99A1}"/>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1" name="Group 11">
              <a:extLst>
                <a:ext uri="{FF2B5EF4-FFF2-40B4-BE49-F238E27FC236}">
                  <a16:creationId xmlns:a16="http://schemas.microsoft.com/office/drawing/2014/main" id="{56ACF53C-770B-435C-A88B-516DCE960F64}"/>
                </a:ext>
              </a:extLst>
            </p:cNvPr>
            <p:cNvGrpSpPr>
              <a:grpSpLocks noChangeAspect="1"/>
            </p:cNvGrpSpPr>
            <p:nvPr/>
          </p:nvGrpSpPr>
          <p:grpSpPr bwMode="auto">
            <a:xfrm>
              <a:off x="7581678" y="1714920"/>
              <a:ext cx="111860" cy="111860"/>
              <a:chOff x="5664" y="1835"/>
              <a:chExt cx="73" cy="73"/>
            </a:xfrm>
            <a:solidFill>
              <a:schemeClr val="bg1"/>
            </a:solidFill>
          </p:grpSpPr>
          <p:sp>
            <p:nvSpPr>
              <p:cNvPr id="532" name="Freeform 12">
                <a:extLst>
                  <a:ext uri="{FF2B5EF4-FFF2-40B4-BE49-F238E27FC236}">
                    <a16:creationId xmlns:a16="http://schemas.microsoft.com/office/drawing/2014/main" id="{A4DD29E1-8E6B-44FE-9CC0-2B3E6E5EA970}"/>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3" name="Freeform 13">
                <a:extLst>
                  <a:ext uri="{FF2B5EF4-FFF2-40B4-BE49-F238E27FC236}">
                    <a16:creationId xmlns:a16="http://schemas.microsoft.com/office/drawing/2014/main" id="{479C03E4-9EE1-471C-9342-5C0238CA3B8A}"/>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4" name="Freeform 14">
                <a:extLst>
                  <a:ext uri="{FF2B5EF4-FFF2-40B4-BE49-F238E27FC236}">
                    <a16:creationId xmlns:a16="http://schemas.microsoft.com/office/drawing/2014/main" id="{B3C8D975-953B-4E85-BBE1-0107AD13169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5" name="Freeform 15">
                <a:extLst>
                  <a:ext uri="{FF2B5EF4-FFF2-40B4-BE49-F238E27FC236}">
                    <a16:creationId xmlns:a16="http://schemas.microsoft.com/office/drawing/2014/main" id="{B55A36A5-E912-47FD-99CB-D841E3052FE2}"/>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56" name="Group 155">
            <a:extLst>
              <a:ext uri="{FF2B5EF4-FFF2-40B4-BE49-F238E27FC236}">
                <a16:creationId xmlns:a16="http://schemas.microsoft.com/office/drawing/2014/main" id="{15D69BF0-DFD4-4269-B7FF-0549ABD862F3}"/>
              </a:ext>
            </a:extLst>
          </p:cNvPr>
          <p:cNvGrpSpPr/>
          <p:nvPr/>
        </p:nvGrpSpPr>
        <p:grpSpPr>
          <a:xfrm>
            <a:off x="829191" y="3833877"/>
            <a:ext cx="329617" cy="252617"/>
            <a:chOff x="2892310" y="4439341"/>
            <a:chExt cx="376337" cy="288423"/>
          </a:xfrm>
        </p:grpSpPr>
        <p:sp>
          <p:nvSpPr>
            <p:cNvPr id="537" name="monitor">
              <a:extLst>
                <a:ext uri="{FF2B5EF4-FFF2-40B4-BE49-F238E27FC236}">
                  <a16:creationId xmlns:a16="http://schemas.microsoft.com/office/drawing/2014/main" id="{58EC11DA-4174-4801-8685-4D18ACB6B28B}"/>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8" name="Rectangle 537">
              <a:extLst>
                <a:ext uri="{FF2B5EF4-FFF2-40B4-BE49-F238E27FC236}">
                  <a16:creationId xmlns:a16="http://schemas.microsoft.com/office/drawing/2014/main" id="{1311D203-C691-4C7D-89E3-E44E1B237557}"/>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3" name="Picture 512">
              <a:extLst>
                <a:ext uri="{FF2B5EF4-FFF2-40B4-BE49-F238E27FC236}">
                  <a16:creationId xmlns:a16="http://schemas.microsoft.com/office/drawing/2014/main" id="{4E122705-DA51-4DEA-A734-39DF913065F2}"/>
                </a:ext>
              </a:extLst>
            </p:cNvPr>
            <p:cNvPicPr>
              <a:picLocks noChangeAspect="1"/>
            </p:cNvPicPr>
            <p:nvPr/>
          </p:nvPicPr>
          <p:blipFill rotWithShape="1">
            <a:blip r:embed="rId102">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544" name="Group 543">
            <a:extLst>
              <a:ext uri="{FF2B5EF4-FFF2-40B4-BE49-F238E27FC236}">
                <a16:creationId xmlns:a16="http://schemas.microsoft.com/office/drawing/2014/main" id="{A4B4D013-E0B8-4D3F-BEC4-E3264884F8CC}"/>
              </a:ext>
            </a:extLst>
          </p:cNvPr>
          <p:cNvGrpSpPr/>
          <p:nvPr/>
        </p:nvGrpSpPr>
        <p:grpSpPr>
          <a:xfrm>
            <a:off x="1312839" y="3828130"/>
            <a:ext cx="334652" cy="252616"/>
            <a:chOff x="7987238" y="1610486"/>
            <a:chExt cx="506061" cy="382007"/>
          </a:xfrm>
        </p:grpSpPr>
        <p:sp>
          <p:nvSpPr>
            <p:cNvPr id="545" name="Rectangle 544">
              <a:extLst>
                <a:ext uri="{FF2B5EF4-FFF2-40B4-BE49-F238E27FC236}">
                  <a16:creationId xmlns:a16="http://schemas.microsoft.com/office/drawing/2014/main" id="{33B480E1-8683-4F21-B56D-4787259FD8B8}"/>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46" name="Group 545">
              <a:extLst>
                <a:ext uri="{FF2B5EF4-FFF2-40B4-BE49-F238E27FC236}">
                  <a16:creationId xmlns:a16="http://schemas.microsoft.com/office/drawing/2014/main" id="{7B215366-1E3C-42F8-BD5B-C014A5821FA3}"/>
                </a:ext>
              </a:extLst>
            </p:cNvPr>
            <p:cNvGrpSpPr/>
            <p:nvPr/>
          </p:nvGrpSpPr>
          <p:grpSpPr>
            <a:xfrm>
              <a:off x="7987238" y="1610486"/>
              <a:ext cx="498447" cy="382007"/>
              <a:chOff x="9563138" y="2462727"/>
              <a:chExt cx="516394" cy="395761"/>
            </a:xfrm>
          </p:grpSpPr>
          <p:sp>
            <p:nvSpPr>
              <p:cNvPr id="547" name="monitor">
                <a:extLst>
                  <a:ext uri="{FF2B5EF4-FFF2-40B4-BE49-F238E27FC236}">
                    <a16:creationId xmlns:a16="http://schemas.microsoft.com/office/drawing/2014/main" id="{FBF73AD5-5BFD-4B44-81C4-AACB013B9FC0}"/>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48" name="Group 547">
                <a:extLst>
                  <a:ext uri="{FF2B5EF4-FFF2-40B4-BE49-F238E27FC236}">
                    <a16:creationId xmlns:a16="http://schemas.microsoft.com/office/drawing/2014/main" id="{2A32B837-E558-41B3-8A07-DB213973751C}"/>
                  </a:ext>
                </a:extLst>
              </p:cNvPr>
              <p:cNvGrpSpPr/>
              <p:nvPr/>
            </p:nvGrpSpPr>
            <p:grpSpPr>
              <a:xfrm>
                <a:off x="9746672" y="2545410"/>
                <a:ext cx="107950" cy="134938"/>
                <a:chOff x="9444088" y="2885171"/>
                <a:chExt cx="107950" cy="134938"/>
              </a:xfrm>
              <a:solidFill>
                <a:schemeClr val="tx1"/>
              </a:solidFill>
            </p:grpSpPr>
            <p:sp>
              <p:nvSpPr>
                <p:cNvPr id="549" name="Freeform 26">
                  <a:extLst>
                    <a:ext uri="{FF2B5EF4-FFF2-40B4-BE49-F238E27FC236}">
                      <a16:creationId xmlns:a16="http://schemas.microsoft.com/office/drawing/2014/main" id="{F2A8FBD2-35F6-4ADF-8923-19BF05D3CBA0}"/>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0" name="Freeform 27">
                  <a:extLst>
                    <a:ext uri="{FF2B5EF4-FFF2-40B4-BE49-F238E27FC236}">
                      <a16:creationId xmlns:a16="http://schemas.microsoft.com/office/drawing/2014/main" id="{0C296D91-1F40-4B7B-BE78-136A07DDD14A}"/>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8" name="Group 17">
            <a:extLst>
              <a:ext uri="{FF2B5EF4-FFF2-40B4-BE49-F238E27FC236}">
                <a16:creationId xmlns:a16="http://schemas.microsoft.com/office/drawing/2014/main" id="{1D433F51-BDAD-417E-978F-384EA8745069}"/>
              </a:ext>
            </a:extLst>
          </p:cNvPr>
          <p:cNvGrpSpPr/>
          <p:nvPr/>
        </p:nvGrpSpPr>
        <p:grpSpPr>
          <a:xfrm>
            <a:off x="266024" y="4531618"/>
            <a:ext cx="1530464" cy="826602"/>
            <a:chOff x="266024" y="4531618"/>
            <a:chExt cx="1530464" cy="826602"/>
          </a:xfrm>
        </p:grpSpPr>
        <p:grpSp>
          <p:nvGrpSpPr>
            <p:cNvPr id="621" name="Group 620">
              <a:extLst>
                <a:ext uri="{FF2B5EF4-FFF2-40B4-BE49-F238E27FC236}">
                  <a16:creationId xmlns:a16="http://schemas.microsoft.com/office/drawing/2014/main" id="{BFC5DC8A-CD44-40BC-AF2E-93069BD620DC}"/>
                </a:ext>
              </a:extLst>
            </p:cNvPr>
            <p:cNvGrpSpPr/>
            <p:nvPr/>
          </p:nvGrpSpPr>
          <p:grpSpPr>
            <a:xfrm>
              <a:off x="266024" y="4531618"/>
              <a:ext cx="1530464" cy="826602"/>
              <a:chOff x="642736" y="6066403"/>
              <a:chExt cx="1530464" cy="826602"/>
            </a:xfrm>
          </p:grpSpPr>
          <p:sp>
            <p:nvSpPr>
              <p:cNvPr id="622" name="Rectangle 621">
                <a:hlinkClick r:id="rId103" tooltip="Microsoft Defender Advanced Threat Protection (ATP) provides powerful Windows 10 protections, Endpoint Detection and Response (EDR) across platforms, and Automated Incident Response Services"/>
                <a:extLst>
                  <a:ext uri="{FF2B5EF4-FFF2-40B4-BE49-F238E27FC236}">
                    <a16:creationId xmlns:a16="http://schemas.microsoft.com/office/drawing/2014/main" id="{861B52B9-C9BF-4E8F-8F85-379792DACC29}"/>
                  </a:ext>
                </a:extLst>
              </p:cNvPr>
              <p:cNvSpPr/>
              <p:nvPr/>
            </p:nvSpPr>
            <p:spPr>
              <a:xfrm>
                <a:off x="642736" y="6066403"/>
                <a:ext cx="1530464" cy="826602"/>
              </a:xfrm>
              <a:prstGeom prst="rect">
                <a:avLst/>
              </a:prstGeom>
              <a:solidFill>
                <a:schemeClr val="bg1">
                  <a:lumMod val="95000"/>
                </a:schemeClr>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182880" rIns="4572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Microsoft Defender ATP</a:t>
                </a:r>
              </a:p>
            </p:txBody>
          </p:sp>
          <p:pic>
            <p:nvPicPr>
              <p:cNvPr id="623" name="Picture 622">
                <a:extLst>
                  <a:ext uri="{FF2B5EF4-FFF2-40B4-BE49-F238E27FC236}">
                    <a16:creationId xmlns:a16="http://schemas.microsoft.com/office/drawing/2014/main" id="{6B0059E0-23ED-413E-BFB0-A0AEE244C9CC}"/>
                  </a:ext>
                </a:extLst>
              </p:cNvPr>
              <p:cNvPicPr>
                <a:picLocks noChangeAspect="1"/>
              </p:cNvPicPr>
              <p:nvPr/>
            </p:nvPicPr>
            <p:blipFill>
              <a:blip r:embed="rId10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2714" y="6116775"/>
                <a:ext cx="117209" cy="117209"/>
              </a:xfrm>
              <a:prstGeom prst="rect">
                <a:avLst/>
              </a:prstGeom>
            </p:spPr>
          </p:pic>
        </p:grpSp>
        <p:pic>
          <p:nvPicPr>
            <p:cNvPr id="608" name="Picture 607">
              <a:extLst>
                <a:ext uri="{FF2B5EF4-FFF2-40B4-BE49-F238E27FC236}">
                  <a16:creationId xmlns:a16="http://schemas.microsoft.com/office/drawing/2014/main" id="{B77B379C-6D23-401B-AC4F-0077ED3B9F0A}"/>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1552616" y="4772356"/>
              <a:ext cx="138191" cy="105225"/>
            </a:xfrm>
            <a:prstGeom prst="rect">
              <a:avLst/>
            </a:prstGeom>
          </p:spPr>
        </p:pic>
        <p:grpSp>
          <p:nvGrpSpPr>
            <p:cNvPr id="640" name="Group 639">
              <a:extLst>
                <a:ext uri="{FF2B5EF4-FFF2-40B4-BE49-F238E27FC236}">
                  <a16:creationId xmlns:a16="http://schemas.microsoft.com/office/drawing/2014/main" id="{35078F10-A19D-4FF2-8AC7-11A69C5B8372}"/>
                </a:ext>
              </a:extLst>
            </p:cNvPr>
            <p:cNvGrpSpPr/>
            <p:nvPr/>
          </p:nvGrpSpPr>
          <p:grpSpPr>
            <a:xfrm>
              <a:off x="1434370" y="4744861"/>
              <a:ext cx="116598" cy="222844"/>
              <a:chOff x="2136298" y="4226790"/>
              <a:chExt cx="196678" cy="375893"/>
            </a:xfrm>
          </p:grpSpPr>
          <p:sp>
            <p:nvSpPr>
              <p:cNvPr id="678" name="Rectangle 677">
                <a:extLst>
                  <a:ext uri="{FF2B5EF4-FFF2-40B4-BE49-F238E27FC236}">
                    <a16:creationId xmlns:a16="http://schemas.microsoft.com/office/drawing/2014/main" id="{425B0550-A193-4E59-9B93-4D478F4B5977}"/>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3" name="server">
                <a:extLst>
                  <a:ext uri="{FF2B5EF4-FFF2-40B4-BE49-F238E27FC236}">
                    <a16:creationId xmlns:a16="http://schemas.microsoft.com/office/drawing/2014/main" id="{AB8F5D7B-0D15-4662-96A1-CCF2D2750A28}"/>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41" name="Oval 640">
              <a:extLst>
                <a:ext uri="{FF2B5EF4-FFF2-40B4-BE49-F238E27FC236}">
                  <a16:creationId xmlns:a16="http://schemas.microsoft.com/office/drawing/2014/main" id="{525742A0-6393-40EF-9FEF-A9D1E9029548}"/>
                </a:ext>
              </a:extLst>
            </p:cNvPr>
            <p:cNvSpPr/>
            <p:nvPr/>
          </p:nvSpPr>
          <p:spPr bwMode="auto">
            <a:xfrm>
              <a:off x="1489735" y="4850994"/>
              <a:ext cx="142508" cy="14250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4" name="Picture 643">
              <a:extLst>
                <a:ext uri="{FF2B5EF4-FFF2-40B4-BE49-F238E27FC236}">
                  <a16:creationId xmlns:a16="http://schemas.microsoft.com/office/drawing/2014/main" id="{459E81B9-6178-45FA-ADC0-B8DF61655047}"/>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1614831" y="4877476"/>
              <a:ext cx="100469" cy="87602"/>
            </a:xfrm>
            <a:prstGeom prst="rect">
              <a:avLst/>
            </a:prstGeom>
          </p:spPr>
        </p:pic>
        <p:grpSp>
          <p:nvGrpSpPr>
            <p:cNvPr id="714" name="Group 713">
              <a:extLst>
                <a:ext uri="{FF2B5EF4-FFF2-40B4-BE49-F238E27FC236}">
                  <a16:creationId xmlns:a16="http://schemas.microsoft.com/office/drawing/2014/main" id="{15AE964E-EE4D-469B-80A9-177DE87B2A2F}"/>
                </a:ext>
              </a:extLst>
            </p:cNvPr>
            <p:cNvGrpSpPr/>
            <p:nvPr/>
          </p:nvGrpSpPr>
          <p:grpSpPr>
            <a:xfrm>
              <a:off x="929436" y="4810091"/>
              <a:ext cx="204812" cy="156967"/>
              <a:chOff x="2892310" y="4439341"/>
              <a:chExt cx="376337" cy="288423"/>
            </a:xfrm>
          </p:grpSpPr>
          <p:sp>
            <p:nvSpPr>
              <p:cNvPr id="736" name="monitor">
                <a:extLst>
                  <a:ext uri="{FF2B5EF4-FFF2-40B4-BE49-F238E27FC236}">
                    <a16:creationId xmlns:a16="http://schemas.microsoft.com/office/drawing/2014/main" id="{C1838BB7-74D8-4817-9982-230DF1FFD24B}"/>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8" name="Rectangle 737">
                <a:extLst>
                  <a:ext uri="{FF2B5EF4-FFF2-40B4-BE49-F238E27FC236}">
                    <a16:creationId xmlns:a16="http://schemas.microsoft.com/office/drawing/2014/main" id="{3A07B797-2BE0-463A-A7ED-B5985D026DAD}"/>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0" name="Picture 739">
                <a:extLst>
                  <a:ext uri="{FF2B5EF4-FFF2-40B4-BE49-F238E27FC236}">
                    <a16:creationId xmlns:a16="http://schemas.microsoft.com/office/drawing/2014/main" id="{3329031B-3486-416C-BFE9-7F0EC6367E27}"/>
                  </a:ext>
                </a:extLst>
              </p:cNvPr>
              <p:cNvPicPr>
                <a:picLocks noChangeAspect="1"/>
              </p:cNvPicPr>
              <p:nvPr/>
            </p:nvPicPr>
            <p:blipFill rotWithShape="1">
              <a:blip r:embed="rId102">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741" name="Group 740">
              <a:extLst>
                <a:ext uri="{FF2B5EF4-FFF2-40B4-BE49-F238E27FC236}">
                  <a16:creationId xmlns:a16="http://schemas.microsoft.com/office/drawing/2014/main" id="{DCC257B9-7BED-4064-AFBD-6CBF48550CBD}"/>
                </a:ext>
              </a:extLst>
            </p:cNvPr>
            <p:cNvGrpSpPr/>
            <p:nvPr/>
          </p:nvGrpSpPr>
          <p:grpSpPr>
            <a:xfrm>
              <a:off x="1180339" y="4810091"/>
              <a:ext cx="207940" cy="156966"/>
              <a:chOff x="7987238" y="1610486"/>
              <a:chExt cx="506061" cy="382007"/>
            </a:xfrm>
          </p:grpSpPr>
          <p:sp>
            <p:nvSpPr>
              <p:cNvPr id="742" name="Rectangle 741">
                <a:extLst>
                  <a:ext uri="{FF2B5EF4-FFF2-40B4-BE49-F238E27FC236}">
                    <a16:creationId xmlns:a16="http://schemas.microsoft.com/office/drawing/2014/main" id="{EB9ED279-56FB-424D-89B2-CDAED78429E4}"/>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3" name="Group 742">
                <a:extLst>
                  <a:ext uri="{FF2B5EF4-FFF2-40B4-BE49-F238E27FC236}">
                    <a16:creationId xmlns:a16="http://schemas.microsoft.com/office/drawing/2014/main" id="{DE50C12E-0FA7-4749-BFBB-910956DEE8DE}"/>
                  </a:ext>
                </a:extLst>
              </p:cNvPr>
              <p:cNvGrpSpPr/>
              <p:nvPr/>
            </p:nvGrpSpPr>
            <p:grpSpPr>
              <a:xfrm>
                <a:off x="7987238" y="1610486"/>
                <a:ext cx="498447" cy="382007"/>
                <a:chOff x="9563138" y="2462727"/>
                <a:chExt cx="516394" cy="395761"/>
              </a:xfrm>
            </p:grpSpPr>
            <p:sp>
              <p:nvSpPr>
                <p:cNvPr id="744" name="monitor">
                  <a:extLst>
                    <a:ext uri="{FF2B5EF4-FFF2-40B4-BE49-F238E27FC236}">
                      <a16:creationId xmlns:a16="http://schemas.microsoft.com/office/drawing/2014/main" id="{AA54E500-74FF-4189-8A48-B6F5DA7ACF66}"/>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745" name="Group 744">
                  <a:extLst>
                    <a:ext uri="{FF2B5EF4-FFF2-40B4-BE49-F238E27FC236}">
                      <a16:creationId xmlns:a16="http://schemas.microsoft.com/office/drawing/2014/main" id="{E146D5C5-B6FA-4BDF-82AB-6C651D9E1132}"/>
                    </a:ext>
                  </a:extLst>
                </p:cNvPr>
                <p:cNvGrpSpPr/>
                <p:nvPr/>
              </p:nvGrpSpPr>
              <p:grpSpPr>
                <a:xfrm>
                  <a:off x="9746672" y="2545410"/>
                  <a:ext cx="107950" cy="134938"/>
                  <a:chOff x="9444088" y="2885171"/>
                  <a:chExt cx="107950" cy="134938"/>
                </a:xfrm>
                <a:solidFill>
                  <a:schemeClr val="tx1"/>
                </a:solidFill>
              </p:grpSpPr>
              <p:sp>
                <p:nvSpPr>
                  <p:cNvPr id="747" name="Freeform 26">
                    <a:extLst>
                      <a:ext uri="{FF2B5EF4-FFF2-40B4-BE49-F238E27FC236}">
                        <a16:creationId xmlns:a16="http://schemas.microsoft.com/office/drawing/2014/main" id="{E9C4AFE7-5B06-4BEC-A6C4-EE31FF6F6575}"/>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8" name="Freeform 27">
                    <a:extLst>
                      <a:ext uri="{FF2B5EF4-FFF2-40B4-BE49-F238E27FC236}">
                        <a16:creationId xmlns:a16="http://schemas.microsoft.com/office/drawing/2014/main" id="{37446C1C-AF33-4AEB-82BD-B8EE1C31EA79}"/>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750" name="Group 749">
              <a:extLst>
                <a:ext uri="{FF2B5EF4-FFF2-40B4-BE49-F238E27FC236}">
                  <a16:creationId xmlns:a16="http://schemas.microsoft.com/office/drawing/2014/main" id="{723D657C-063C-459D-B25E-573B1A05872D}"/>
                </a:ext>
              </a:extLst>
            </p:cNvPr>
            <p:cNvGrpSpPr/>
            <p:nvPr/>
          </p:nvGrpSpPr>
          <p:grpSpPr>
            <a:xfrm>
              <a:off x="533767" y="4767288"/>
              <a:ext cx="98675" cy="163816"/>
              <a:chOff x="7084723" y="1610486"/>
              <a:chExt cx="212660" cy="353049"/>
            </a:xfrm>
          </p:grpSpPr>
          <p:sp>
            <p:nvSpPr>
              <p:cNvPr id="753" name="Rectangle 752">
                <a:extLst>
                  <a:ext uri="{FF2B5EF4-FFF2-40B4-BE49-F238E27FC236}">
                    <a16:creationId xmlns:a16="http://schemas.microsoft.com/office/drawing/2014/main" id="{43527597-0A9D-48D4-8ECC-A838B94A0305}"/>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54" name="Group 753">
                <a:extLst>
                  <a:ext uri="{FF2B5EF4-FFF2-40B4-BE49-F238E27FC236}">
                    <a16:creationId xmlns:a16="http://schemas.microsoft.com/office/drawing/2014/main" id="{4BCD74AB-AB7F-4F59-8DCB-D89EB57D2EDB}"/>
                  </a:ext>
                </a:extLst>
              </p:cNvPr>
              <p:cNvGrpSpPr/>
              <p:nvPr/>
            </p:nvGrpSpPr>
            <p:grpSpPr>
              <a:xfrm>
                <a:off x="7138556" y="1706457"/>
                <a:ext cx="104198" cy="130248"/>
                <a:chOff x="9444088" y="2885171"/>
                <a:chExt cx="107950" cy="134938"/>
              </a:xfrm>
              <a:solidFill>
                <a:schemeClr val="bg1"/>
              </a:solidFill>
            </p:grpSpPr>
            <p:sp>
              <p:nvSpPr>
                <p:cNvPr id="757" name="Freeform 26">
                  <a:extLst>
                    <a:ext uri="{FF2B5EF4-FFF2-40B4-BE49-F238E27FC236}">
                      <a16:creationId xmlns:a16="http://schemas.microsoft.com/office/drawing/2014/main" id="{22F244AC-2EA9-4D06-AABA-1BF7D221360E}"/>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8" name="Freeform 27">
                  <a:extLst>
                    <a:ext uri="{FF2B5EF4-FFF2-40B4-BE49-F238E27FC236}">
                      <a16:creationId xmlns:a16="http://schemas.microsoft.com/office/drawing/2014/main" id="{F8713A15-2D92-4917-8097-3795609D0DD7}"/>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55" name="CellPhone_E8EA">
                <a:extLst>
                  <a:ext uri="{FF2B5EF4-FFF2-40B4-BE49-F238E27FC236}">
                    <a16:creationId xmlns:a16="http://schemas.microsoft.com/office/drawing/2014/main" id="{CFEB9E93-60D9-4EE0-8F9A-C5AAA3210D7C}"/>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56" name="Straight Connector 755">
                <a:extLst>
                  <a:ext uri="{FF2B5EF4-FFF2-40B4-BE49-F238E27FC236}">
                    <a16:creationId xmlns:a16="http://schemas.microsoft.com/office/drawing/2014/main" id="{841B1568-5706-4432-BA73-4C9C7C7FC007}"/>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59" name="Group 758">
              <a:extLst>
                <a:ext uri="{FF2B5EF4-FFF2-40B4-BE49-F238E27FC236}">
                  <a16:creationId xmlns:a16="http://schemas.microsoft.com/office/drawing/2014/main" id="{264F436A-8E6A-4680-B9FF-626F213449EF}"/>
                </a:ext>
              </a:extLst>
            </p:cNvPr>
            <p:cNvGrpSpPr/>
            <p:nvPr/>
          </p:nvGrpSpPr>
          <p:grpSpPr>
            <a:xfrm>
              <a:off x="389370" y="4767288"/>
              <a:ext cx="98306" cy="163816"/>
              <a:chOff x="6490922" y="1610486"/>
              <a:chExt cx="211865" cy="353049"/>
            </a:xfrm>
          </p:grpSpPr>
          <p:sp>
            <p:nvSpPr>
              <p:cNvPr id="763" name="Rectangle 762">
                <a:extLst>
                  <a:ext uri="{FF2B5EF4-FFF2-40B4-BE49-F238E27FC236}">
                    <a16:creationId xmlns:a16="http://schemas.microsoft.com/office/drawing/2014/main" id="{ECCB9FF7-5660-49CA-8319-83E4EF1E242A}"/>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65" name="Group 30">
                <a:extLst>
                  <a:ext uri="{FF2B5EF4-FFF2-40B4-BE49-F238E27FC236}">
                    <a16:creationId xmlns:a16="http://schemas.microsoft.com/office/drawing/2014/main" id="{7F0597E7-A2E8-4328-84BA-90E623EDBBE7}"/>
                  </a:ext>
                </a:extLst>
              </p:cNvPr>
              <p:cNvGrpSpPr>
                <a:grpSpLocks noChangeAspect="1"/>
              </p:cNvGrpSpPr>
              <p:nvPr/>
            </p:nvGrpSpPr>
            <p:grpSpPr bwMode="auto">
              <a:xfrm>
                <a:off x="6545792" y="1729376"/>
                <a:ext cx="111361" cy="115269"/>
                <a:chOff x="5049" y="1841"/>
                <a:chExt cx="57" cy="59"/>
              </a:xfrm>
              <a:solidFill>
                <a:schemeClr val="bg1"/>
              </a:solidFill>
            </p:grpSpPr>
            <p:sp>
              <p:nvSpPr>
                <p:cNvPr id="768" name="Freeform 31">
                  <a:extLst>
                    <a:ext uri="{FF2B5EF4-FFF2-40B4-BE49-F238E27FC236}">
                      <a16:creationId xmlns:a16="http://schemas.microsoft.com/office/drawing/2014/main" id="{16E58F9E-AB4C-41F6-9E77-68B1EAA7DE72}"/>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1" name="Freeform 32">
                  <a:extLst>
                    <a:ext uri="{FF2B5EF4-FFF2-40B4-BE49-F238E27FC236}">
                      <a16:creationId xmlns:a16="http://schemas.microsoft.com/office/drawing/2014/main" id="{20C21040-2E39-4049-89DE-5ED4E406CE14}"/>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2" name="Freeform 33">
                  <a:extLst>
                    <a:ext uri="{FF2B5EF4-FFF2-40B4-BE49-F238E27FC236}">
                      <a16:creationId xmlns:a16="http://schemas.microsoft.com/office/drawing/2014/main" id="{0E068483-6F9F-4972-A93D-221DB239B014}"/>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3" name="Freeform 34">
                  <a:extLst>
                    <a:ext uri="{FF2B5EF4-FFF2-40B4-BE49-F238E27FC236}">
                      <a16:creationId xmlns:a16="http://schemas.microsoft.com/office/drawing/2014/main" id="{B10EE210-8ED4-4084-82F9-C329FC5725E8}"/>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4" name="Freeform 35">
                  <a:extLst>
                    <a:ext uri="{FF2B5EF4-FFF2-40B4-BE49-F238E27FC236}">
                      <a16:creationId xmlns:a16="http://schemas.microsoft.com/office/drawing/2014/main" id="{173D3A22-DFD6-4230-BE00-1DAF8A25C25F}"/>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5" name="Freeform 36">
                  <a:extLst>
                    <a:ext uri="{FF2B5EF4-FFF2-40B4-BE49-F238E27FC236}">
                      <a16:creationId xmlns:a16="http://schemas.microsoft.com/office/drawing/2014/main" id="{527D2450-734B-4BB7-809B-3651FB88A0DC}"/>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6" name="Freeform 37">
                  <a:extLst>
                    <a:ext uri="{FF2B5EF4-FFF2-40B4-BE49-F238E27FC236}">
                      <a16:creationId xmlns:a16="http://schemas.microsoft.com/office/drawing/2014/main" id="{576F3847-E389-4B72-8145-C7199205A2B8}"/>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7" name="Freeform 38">
                  <a:extLst>
                    <a:ext uri="{FF2B5EF4-FFF2-40B4-BE49-F238E27FC236}">
                      <a16:creationId xmlns:a16="http://schemas.microsoft.com/office/drawing/2014/main" id="{4EA61D53-2468-46E4-A07B-9B3FE63AFB4B}"/>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66" name="CellPhone_E8EA">
                <a:extLst>
                  <a:ext uri="{FF2B5EF4-FFF2-40B4-BE49-F238E27FC236}">
                    <a16:creationId xmlns:a16="http://schemas.microsoft.com/office/drawing/2014/main" id="{149F0C04-82E5-462E-B452-DA0C074F89D2}"/>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67" name="Straight Connector 766">
                <a:extLst>
                  <a:ext uri="{FF2B5EF4-FFF2-40B4-BE49-F238E27FC236}">
                    <a16:creationId xmlns:a16="http://schemas.microsoft.com/office/drawing/2014/main" id="{D812A799-72CE-4144-A864-38086FA0986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B0FEA147-F116-4F84-95AE-16CFA8CBD721}"/>
                </a:ext>
              </a:extLst>
            </p:cNvPr>
            <p:cNvGrpSpPr/>
            <p:nvPr/>
          </p:nvGrpSpPr>
          <p:grpSpPr>
            <a:xfrm>
              <a:off x="463024" y="4882627"/>
              <a:ext cx="93897" cy="93896"/>
              <a:chOff x="-160990" y="5259439"/>
              <a:chExt cx="109394" cy="109393"/>
            </a:xfrm>
          </p:grpSpPr>
          <p:sp>
            <p:nvSpPr>
              <p:cNvPr id="782" name="Oval 781">
                <a:extLst>
                  <a:ext uri="{FF2B5EF4-FFF2-40B4-BE49-F238E27FC236}">
                    <a16:creationId xmlns:a16="http://schemas.microsoft.com/office/drawing/2014/main" id="{0869D1F2-31FA-4659-9EF2-5C6A42BF99FD}"/>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0" name="Commitments_EC4D">
                <a:extLst>
                  <a:ext uri="{FF2B5EF4-FFF2-40B4-BE49-F238E27FC236}">
                    <a16:creationId xmlns:a16="http://schemas.microsoft.com/office/drawing/2014/main" id="{42345435-4A2F-42D9-96FA-0AA969A9D87A}"/>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90" name="Group 789">
              <a:extLst>
                <a:ext uri="{FF2B5EF4-FFF2-40B4-BE49-F238E27FC236}">
                  <a16:creationId xmlns:a16="http://schemas.microsoft.com/office/drawing/2014/main" id="{18215FC6-8557-4C37-AC84-94A9E90275BB}"/>
                </a:ext>
              </a:extLst>
            </p:cNvPr>
            <p:cNvGrpSpPr/>
            <p:nvPr/>
          </p:nvGrpSpPr>
          <p:grpSpPr>
            <a:xfrm>
              <a:off x="1492115" y="4797767"/>
              <a:ext cx="93897" cy="93896"/>
              <a:chOff x="-160990" y="5259439"/>
              <a:chExt cx="109394" cy="109393"/>
            </a:xfrm>
          </p:grpSpPr>
          <p:sp>
            <p:nvSpPr>
              <p:cNvPr id="791" name="Oval 790">
                <a:extLst>
                  <a:ext uri="{FF2B5EF4-FFF2-40B4-BE49-F238E27FC236}">
                    <a16:creationId xmlns:a16="http://schemas.microsoft.com/office/drawing/2014/main" id="{C60A5566-6142-4AEF-8022-CA44BD38A141}"/>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2" name="Commitments_EC4D">
                <a:extLst>
                  <a:ext uri="{FF2B5EF4-FFF2-40B4-BE49-F238E27FC236}">
                    <a16:creationId xmlns:a16="http://schemas.microsoft.com/office/drawing/2014/main" id="{8E00346B-A41C-4D30-92FA-A3FD801CB46B}"/>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4" name="Freeform 6">
              <a:extLst>
                <a:ext uri="{FF2B5EF4-FFF2-40B4-BE49-F238E27FC236}">
                  <a16:creationId xmlns:a16="http://schemas.microsoft.com/office/drawing/2014/main" id="{BB27BCD5-4B50-4C7D-A2BB-F4B272A0810A}"/>
                </a:ext>
              </a:extLst>
            </p:cNvPr>
            <p:cNvSpPr>
              <a:spLocks noEditPoints="1"/>
            </p:cNvSpPr>
            <p:nvPr/>
          </p:nvSpPr>
          <p:spPr bwMode="auto">
            <a:xfrm>
              <a:off x="1513972" y="4879327"/>
              <a:ext cx="86543" cy="8562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sp>
          <p:nvSpPr>
            <p:cNvPr id="579" name="Rectangle 578">
              <a:hlinkClick r:id="rId105" tooltip="Secure score is like a credit score for security. It assesses regular activities and security settings, assigns a score, and helps you plan to mitigate your risks. Supports Office 365 and Windows 10. "/>
              <a:extLst>
                <a:ext uri="{FF2B5EF4-FFF2-40B4-BE49-F238E27FC236}">
                  <a16:creationId xmlns:a16="http://schemas.microsoft.com/office/drawing/2014/main" id="{DC5F2A21-7528-410A-BFFD-E6D604989689}"/>
                </a:ext>
              </a:extLst>
            </p:cNvPr>
            <p:cNvSpPr/>
            <p:nvPr/>
          </p:nvSpPr>
          <p:spPr>
            <a:xfrm>
              <a:off x="351610" y="5057913"/>
              <a:ext cx="529155"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Secure Score</a:t>
              </a:r>
            </a:p>
          </p:txBody>
        </p:sp>
        <p:sp>
          <p:nvSpPr>
            <p:cNvPr id="680" name="Rectangle 679">
              <a:hlinkClick r:id="rId106" tooltip="Threat analytics helps you continually assess and control risk exposure to threats like Spectre and Meltdown. "/>
              <a:extLst>
                <a:ext uri="{FF2B5EF4-FFF2-40B4-BE49-F238E27FC236}">
                  <a16:creationId xmlns:a16="http://schemas.microsoft.com/office/drawing/2014/main" id="{B8A42402-C756-4D52-8881-52B035C6EAB3}"/>
                </a:ext>
              </a:extLst>
            </p:cNvPr>
            <p:cNvSpPr/>
            <p:nvPr/>
          </p:nvSpPr>
          <p:spPr>
            <a:xfrm>
              <a:off x="1035249" y="5053606"/>
              <a:ext cx="593697"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Threat Analytics</a:t>
              </a:r>
            </a:p>
          </p:txBody>
        </p:sp>
        <p:cxnSp>
          <p:nvCxnSpPr>
            <p:cNvPr id="32" name="Connector: Elbow 31">
              <a:extLst>
                <a:ext uri="{FF2B5EF4-FFF2-40B4-BE49-F238E27FC236}">
                  <a16:creationId xmlns:a16="http://schemas.microsoft.com/office/drawing/2014/main" id="{22C488D5-7EE3-4F9B-8406-E4212EC4F3D9}"/>
                </a:ext>
              </a:extLst>
            </p:cNvPr>
            <p:cNvCxnSpPr>
              <a:cxnSpLocks/>
              <a:stCxn id="579" idx="0"/>
              <a:endCxn id="686" idx="2"/>
            </p:cNvCxnSpPr>
            <p:nvPr/>
          </p:nvCxnSpPr>
          <p:spPr>
            <a:xfrm rot="5400000" flipH="1" flipV="1">
              <a:off x="638912" y="4915887"/>
              <a:ext cx="119302" cy="164751"/>
            </a:xfrm>
            <a:prstGeom prst="bentConnector3">
              <a:avLst>
                <a:gd name="adj1" fmla="val 36156"/>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6" name="Connector: Elbow 625">
              <a:extLst>
                <a:ext uri="{FF2B5EF4-FFF2-40B4-BE49-F238E27FC236}">
                  <a16:creationId xmlns:a16="http://schemas.microsoft.com/office/drawing/2014/main" id="{7E514E20-CC16-44E8-ABC0-A3A0BD2673AA}"/>
                </a:ext>
              </a:extLst>
            </p:cNvPr>
            <p:cNvCxnSpPr>
              <a:cxnSpLocks/>
              <a:stCxn id="680" idx="0"/>
              <a:endCxn id="686" idx="2"/>
            </p:cNvCxnSpPr>
            <p:nvPr/>
          </p:nvCxnSpPr>
          <p:spPr>
            <a:xfrm rot="16200000" flipV="1">
              <a:off x="999022" y="4720529"/>
              <a:ext cx="114995" cy="551159"/>
            </a:xfrm>
            <a:prstGeom prst="bentConnector3">
              <a:avLst>
                <a:gd name="adj1" fmla="val 32882"/>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684" name="Group 683">
              <a:extLst>
                <a:ext uri="{FF2B5EF4-FFF2-40B4-BE49-F238E27FC236}">
                  <a16:creationId xmlns:a16="http://schemas.microsoft.com/office/drawing/2014/main" id="{3DC93161-6070-4CBF-B652-C61C7A2AE49A}"/>
                </a:ext>
              </a:extLst>
            </p:cNvPr>
            <p:cNvGrpSpPr/>
            <p:nvPr/>
          </p:nvGrpSpPr>
          <p:grpSpPr>
            <a:xfrm>
              <a:off x="678533" y="4814224"/>
              <a:ext cx="204812" cy="156967"/>
              <a:chOff x="7398246" y="1610486"/>
              <a:chExt cx="498447" cy="382007"/>
            </a:xfrm>
          </p:grpSpPr>
          <p:sp>
            <p:nvSpPr>
              <p:cNvPr id="685" name="monitor">
                <a:extLst>
                  <a:ext uri="{FF2B5EF4-FFF2-40B4-BE49-F238E27FC236}">
                    <a16:creationId xmlns:a16="http://schemas.microsoft.com/office/drawing/2014/main" id="{EA6050EE-92F8-412C-92D0-E4C2D0495B9E}"/>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6" name="Rectangle 685">
                <a:extLst>
                  <a:ext uri="{FF2B5EF4-FFF2-40B4-BE49-F238E27FC236}">
                    <a16:creationId xmlns:a16="http://schemas.microsoft.com/office/drawing/2014/main" id="{05F02F65-19CD-4E84-BC3C-F2758D8C5304}"/>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89" name="Group 11">
                <a:extLst>
                  <a:ext uri="{FF2B5EF4-FFF2-40B4-BE49-F238E27FC236}">
                    <a16:creationId xmlns:a16="http://schemas.microsoft.com/office/drawing/2014/main" id="{15E5AD20-8BB0-4946-8221-3C2CC6F80D68}"/>
                  </a:ext>
                </a:extLst>
              </p:cNvPr>
              <p:cNvGrpSpPr>
                <a:grpSpLocks noChangeAspect="1"/>
              </p:cNvGrpSpPr>
              <p:nvPr/>
            </p:nvGrpSpPr>
            <p:grpSpPr bwMode="auto">
              <a:xfrm>
                <a:off x="7581678" y="1714920"/>
                <a:ext cx="111860" cy="111860"/>
                <a:chOff x="5664" y="1835"/>
                <a:chExt cx="73" cy="73"/>
              </a:xfrm>
              <a:solidFill>
                <a:schemeClr val="bg1"/>
              </a:solidFill>
            </p:grpSpPr>
            <p:sp>
              <p:nvSpPr>
                <p:cNvPr id="696" name="Freeform 12">
                  <a:extLst>
                    <a:ext uri="{FF2B5EF4-FFF2-40B4-BE49-F238E27FC236}">
                      <a16:creationId xmlns:a16="http://schemas.microsoft.com/office/drawing/2014/main" id="{2712D31A-D41B-4E7F-B095-E68EA9BDD89A}"/>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7" name="Freeform 13">
                  <a:extLst>
                    <a:ext uri="{FF2B5EF4-FFF2-40B4-BE49-F238E27FC236}">
                      <a16:creationId xmlns:a16="http://schemas.microsoft.com/office/drawing/2014/main" id="{B43C77DF-51FD-4004-949A-4428CBCFA3C5}"/>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8" name="Freeform 14">
                  <a:extLst>
                    <a:ext uri="{FF2B5EF4-FFF2-40B4-BE49-F238E27FC236}">
                      <a16:creationId xmlns:a16="http://schemas.microsoft.com/office/drawing/2014/main" id="{D39B00BE-2864-4B84-BDEB-EF635F40087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3" name="Freeform 15">
                  <a:extLst>
                    <a:ext uri="{FF2B5EF4-FFF2-40B4-BE49-F238E27FC236}">
                      <a16:creationId xmlns:a16="http://schemas.microsoft.com/office/drawing/2014/main" id="{70D7560D-B43E-4E38-8DFA-3909CF22B939}"/>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24" name="Group 123">
            <a:extLst>
              <a:ext uri="{FF2B5EF4-FFF2-40B4-BE49-F238E27FC236}">
                <a16:creationId xmlns:a16="http://schemas.microsoft.com/office/drawing/2014/main" id="{00E2A40B-3AE1-4087-99D4-5ECB5C4C27C2}"/>
              </a:ext>
            </a:extLst>
          </p:cNvPr>
          <p:cNvGrpSpPr/>
          <p:nvPr/>
        </p:nvGrpSpPr>
        <p:grpSpPr>
          <a:xfrm>
            <a:off x="2470915" y="3760068"/>
            <a:ext cx="3652987" cy="993458"/>
            <a:chOff x="2424101" y="3587892"/>
            <a:chExt cx="3652987" cy="993458"/>
          </a:xfrm>
        </p:grpSpPr>
        <p:sp>
          <p:nvSpPr>
            <p:cNvPr id="613" name="Oval 612">
              <a:extLst>
                <a:ext uri="{FF2B5EF4-FFF2-40B4-BE49-F238E27FC236}">
                  <a16:creationId xmlns:a16="http://schemas.microsoft.com/office/drawing/2014/main" id="{A72C7AB5-E1D8-433C-A4B6-FBAF681F32C0}"/>
                </a:ext>
              </a:extLst>
            </p:cNvPr>
            <p:cNvSpPr/>
            <p:nvPr/>
          </p:nvSpPr>
          <p:spPr>
            <a:xfrm>
              <a:off x="4832898" y="3587892"/>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614" name="Straight Connector 613">
              <a:extLst>
                <a:ext uri="{FF2B5EF4-FFF2-40B4-BE49-F238E27FC236}">
                  <a16:creationId xmlns:a16="http://schemas.microsoft.com/office/drawing/2014/main" id="{7320BF02-57DE-4645-BA82-251D347294D9}"/>
                </a:ext>
              </a:extLst>
            </p:cNvPr>
            <p:cNvCxnSpPr>
              <a:stCxn id="613" idx="4"/>
            </p:cNvCxnSpPr>
            <p:nvPr/>
          </p:nvCxnSpPr>
          <p:spPr>
            <a:xfrm>
              <a:off x="4882949" y="3691715"/>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nvGrpSpPr>
            <p:cNvPr id="577" name="Group 576">
              <a:extLst>
                <a:ext uri="{FF2B5EF4-FFF2-40B4-BE49-F238E27FC236}">
                  <a16:creationId xmlns:a16="http://schemas.microsoft.com/office/drawing/2014/main" id="{EED65B96-4029-40CB-8483-9EC9AFA7862D}"/>
                </a:ext>
              </a:extLst>
            </p:cNvPr>
            <p:cNvGrpSpPr/>
            <p:nvPr/>
          </p:nvGrpSpPr>
          <p:grpSpPr>
            <a:xfrm>
              <a:off x="2424101" y="3587892"/>
              <a:ext cx="3652987" cy="993458"/>
              <a:chOff x="2563059" y="3796338"/>
              <a:chExt cx="3652987" cy="993458"/>
            </a:xfrm>
          </p:grpSpPr>
          <p:grpSp>
            <p:nvGrpSpPr>
              <p:cNvPr id="580" name="Group 579">
                <a:extLst>
                  <a:ext uri="{FF2B5EF4-FFF2-40B4-BE49-F238E27FC236}">
                    <a16:creationId xmlns:a16="http://schemas.microsoft.com/office/drawing/2014/main" id="{DE16032C-ED45-47F5-B762-1594E2BA0A6A}"/>
                  </a:ext>
                </a:extLst>
              </p:cNvPr>
              <p:cNvGrpSpPr/>
              <p:nvPr/>
            </p:nvGrpSpPr>
            <p:grpSpPr>
              <a:xfrm>
                <a:off x="2563059" y="3796338"/>
                <a:ext cx="3652987" cy="993458"/>
                <a:chOff x="2563059" y="3796338"/>
                <a:chExt cx="3652987" cy="993458"/>
              </a:xfrm>
            </p:grpSpPr>
            <p:grpSp>
              <p:nvGrpSpPr>
                <p:cNvPr id="583" name="Group 582">
                  <a:extLst>
                    <a:ext uri="{FF2B5EF4-FFF2-40B4-BE49-F238E27FC236}">
                      <a16:creationId xmlns:a16="http://schemas.microsoft.com/office/drawing/2014/main" id="{65B8146C-D637-4DA4-90FE-041FB85771C9}"/>
                    </a:ext>
                  </a:extLst>
                </p:cNvPr>
                <p:cNvGrpSpPr/>
                <p:nvPr/>
              </p:nvGrpSpPr>
              <p:grpSpPr>
                <a:xfrm>
                  <a:off x="3799325" y="3796338"/>
                  <a:ext cx="100102" cy="725117"/>
                  <a:chOff x="3799325" y="3796338"/>
                  <a:chExt cx="100102" cy="725117"/>
                </a:xfrm>
              </p:grpSpPr>
              <p:sp>
                <p:nvSpPr>
                  <p:cNvPr id="597" name="Oval 596">
                    <a:extLst>
                      <a:ext uri="{FF2B5EF4-FFF2-40B4-BE49-F238E27FC236}">
                        <a16:creationId xmlns:a16="http://schemas.microsoft.com/office/drawing/2014/main" id="{DD2F9552-6DB0-4075-AAAE-F849E87D34DF}"/>
                      </a:ext>
                    </a:extLst>
                  </p:cNvPr>
                  <p:cNvSpPr/>
                  <p:nvPr/>
                </p:nvSpPr>
                <p:spPr>
                  <a:xfrm>
                    <a:off x="3799325" y="3796338"/>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8" name="Straight Connector 597">
                    <a:extLst>
                      <a:ext uri="{FF2B5EF4-FFF2-40B4-BE49-F238E27FC236}">
                        <a16:creationId xmlns:a16="http://schemas.microsoft.com/office/drawing/2014/main" id="{2A13BA1E-85C5-4524-AF79-758E5BFF1F31}"/>
                      </a:ext>
                    </a:extLst>
                  </p:cNvPr>
                  <p:cNvCxnSpPr>
                    <a:stCxn id="597" idx="4"/>
                  </p:cNvCxnSpPr>
                  <p:nvPr/>
                </p:nvCxnSpPr>
                <p:spPr>
                  <a:xfrm>
                    <a:off x="3849376" y="3900161"/>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4" name="Group 583">
                  <a:extLst>
                    <a:ext uri="{FF2B5EF4-FFF2-40B4-BE49-F238E27FC236}">
                      <a16:creationId xmlns:a16="http://schemas.microsoft.com/office/drawing/2014/main" id="{01F8BE7D-F7D7-4B97-A806-F64ED4332EEA}"/>
                    </a:ext>
                  </a:extLst>
                </p:cNvPr>
                <p:cNvGrpSpPr/>
                <p:nvPr/>
              </p:nvGrpSpPr>
              <p:grpSpPr>
                <a:xfrm>
                  <a:off x="4389139" y="3798841"/>
                  <a:ext cx="100102" cy="725117"/>
                  <a:chOff x="4389139" y="3798841"/>
                  <a:chExt cx="100102" cy="725117"/>
                </a:xfrm>
              </p:grpSpPr>
              <p:sp>
                <p:nvSpPr>
                  <p:cNvPr id="595" name="Oval 594">
                    <a:extLst>
                      <a:ext uri="{FF2B5EF4-FFF2-40B4-BE49-F238E27FC236}">
                        <a16:creationId xmlns:a16="http://schemas.microsoft.com/office/drawing/2014/main" id="{B4D4C458-1A5F-4F56-9458-4A438D2F44C6}"/>
                      </a:ext>
                    </a:extLst>
                  </p:cNvPr>
                  <p:cNvSpPr/>
                  <p:nvPr/>
                </p:nvSpPr>
                <p:spPr>
                  <a:xfrm>
                    <a:off x="4389139" y="379884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6" name="Straight Connector 595">
                    <a:extLst>
                      <a:ext uri="{FF2B5EF4-FFF2-40B4-BE49-F238E27FC236}">
                        <a16:creationId xmlns:a16="http://schemas.microsoft.com/office/drawing/2014/main" id="{0ED24C08-A9F0-43B8-9A30-174D0338121D}"/>
                      </a:ext>
                    </a:extLst>
                  </p:cNvPr>
                  <p:cNvCxnSpPr>
                    <a:stCxn id="595" idx="4"/>
                  </p:cNvCxnSpPr>
                  <p:nvPr/>
                </p:nvCxnSpPr>
                <p:spPr>
                  <a:xfrm>
                    <a:off x="4439190" y="3902664"/>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6" name="Group 585">
                  <a:extLst>
                    <a:ext uri="{FF2B5EF4-FFF2-40B4-BE49-F238E27FC236}">
                      <a16:creationId xmlns:a16="http://schemas.microsoft.com/office/drawing/2014/main" id="{F15DC8E6-0661-4169-881E-F62AF3984C5A}"/>
                    </a:ext>
                  </a:extLst>
                </p:cNvPr>
                <p:cNvGrpSpPr/>
                <p:nvPr/>
              </p:nvGrpSpPr>
              <p:grpSpPr>
                <a:xfrm rot="10800000">
                  <a:off x="5781843" y="4449444"/>
                  <a:ext cx="100102" cy="336066"/>
                  <a:chOff x="6456257" y="3245643"/>
                  <a:chExt cx="100102" cy="336066"/>
                </a:xfrm>
              </p:grpSpPr>
              <p:sp>
                <p:nvSpPr>
                  <p:cNvPr id="593" name="Oval 592">
                    <a:extLst>
                      <a:ext uri="{FF2B5EF4-FFF2-40B4-BE49-F238E27FC236}">
                        <a16:creationId xmlns:a16="http://schemas.microsoft.com/office/drawing/2014/main" id="{81C9A3AD-0FF1-4A3C-9431-1D4FC15E1981}"/>
                      </a:ext>
                    </a:extLst>
                  </p:cNvPr>
                  <p:cNvSpPr/>
                  <p:nvPr/>
                </p:nvSpPr>
                <p:spPr>
                  <a:xfrm>
                    <a:off x="6456257" y="3245643"/>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4" name="Straight Connector 593">
                    <a:extLst>
                      <a:ext uri="{FF2B5EF4-FFF2-40B4-BE49-F238E27FC236}">
                        <a16:creationId xmlns:a16="http://schemas.microsoft.com/office/drawing/2014/main" id="{0D1A9295-5F23-4B98-B725-333B220AB45B}"/>
                      </a:ext>
                    </a:extLst>
                  </p:cNvPr>
                  <p:cNvCxnSpPr>
                    <a:stCxn id="593" idx="4"/>
                  </p:cNvCxnSpPr>
                  <p:nvPr/>
                </p:nvCxnSpPr>
                <p:spPr>
                  <a:xfrm rot="10800000" flipV="1">
                    <a:off x="6506308" y="3349466"/>
                    <a:ext cx="0" cy="23224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7" name="Group 586">
                  <a:extLst>
                    <a:ext uri="{FF2B5EF4-FFF2-40B4-BE49-F238E27FC236}">
                      <a16:creationId xmlns:a16="http://schemas.microsoft.com/office/drawing/2014/main" id="{9E787AF7-CE58-4F0C-BE51-5D29FA233488}"/>
                    </a:ext>
                  </a:extLst>
                </p:cNvPr>
                <p:cNvGrpSpPr/>
                <p:nvPr/>
              </p:nvGrpSpPr>
              <p:grpSpPr>
                <a:xfrm rot="10800000">
                  <a:off x="4554260" y="4375982"/>
                  <a:ext cx="100102" cy="413814"/>
                  <a:chOff x="6281336" y="3258181"/>
                  <a:chExt cx="100102" cy="413814"/>
                </a:xfrm>
              </p:grpSpPr>
              <p:sp>
                <p:nvSpPr>
                  <p:cNvPr id="591" name="Oval 590">
                    <a:extLst>
                      <a:ext uri="{FF2B5EF4-FFF2-40B4-BE49-F238E27FC236}">
                        <a16:creationId xmlns:a16="http://schemas.microsoft.com/office/drawing/2014/main" id="{6B125DE5-89EE-470F-B133-FA174FBF1A11}"/>
                      </a:ext>
                    </a:extLst>
                  </p:cNvPr>
                  <p:cNvSpPr/>
                  <p:nvPr/>
                </p:nvSpPr>
                <p:spPr>
                  <a:xfrm>
                    <a:off x="6281336" y="325818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2" name="Straight Connector 591">
                    <a:extLst>
                      <a:ext uri="{FF2B5EF4-FFF2-40B4-BE49-F238E27FC236}">
                        <a16:creationId xmlns:a16="http://schemas.microsoft.com/office/drawing/2014/main" id="{ADFD752E-C104-4410-9C42-F912CD28B309}"/>
                      </a:ext>
                    </a:extLst>
                  </p:cNvPr>
                  <p:cNvCxnSpPr>
                    <a:cxnSpLocks/>
                    <a:stCxn id="591" idx="4"/>
                  </p:cNvCxnSpPr>
                  <p:nvPr/>
                </p:nvCxnSpPr>
                <p:spPr>
                  <a:xfrm rot="10800000" flipV="1">
                    <a:off x="6331387" y="3362004"/>
                    <a:ext cx="0" cy="309991"/>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8" name="Group 587">
                  <a:extLst>
                    <a:ext uri="{FF2B5EF4-FFF2-40B4-BE49-F238E27FC236}">
                      <a16:creationId xmlns:a16="http://schemas.microsoft.com/office/drawing/2014/main" id="{079FBCE6-F9C5-420A-BC11-CB486355747A}"/>
                    </a:ext>
                  </a:extLst>
                </p:cNvPr>
                <p:cNvGrpSpPr/>
                <p:nvPr/>
              </p:nvGrpSpPr>
              <p:grpSpPr>
                <a:xfrm rot="10800000">
                  <a:off x="4009028" y="4385637"/>
                  <a:ext cx="100102" cy="402526"/>
                  <a:chOff x="4776146" y="3251204"/>
                  <a:chExt cx="100102" cy="402526"/>
                </a:xfrm>
              </p:grpSpPr>
              <p:sp>
                <p:nvSpPr>
                  <p:cNvPr id="589" name="Oval 588">
                    <a:extLst>
                      <a:ext uri="{FF2B5EF4-FFF2-40B4-BE49-F238E27FC236}">
                        <a16:creationId xmlns:a16="http://schemas.microsoft.com/office/drawing/2014/main" id="{77EEA0CF-1860-4863-A17F-B151AB8FF0AF}"/>
                      </a:ext>
                    </a:extLst>
                  </p:cNvPr>
                  <p:cNvSpPr/>
                  <p:nvPr/>
                </p:nvSpPr>
                <p:spPr>
                  <a:xfrm>
                    <a:off x="4776146" y="3251204"/>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0" name="Straight Connector 589">
                    <a:extLst>
                      <a:ext uri="{FF2B5EF4-FFF2-40B4-BE49-F238E27FC236}">
                        <a16:creationId xmlns:a16="http://schemas.microsoft.com/office/drawing/2014/main" id="{44B26F37-650F-4AA9-9454-1D01F4F637BE}"/>
                      </a:ext>
                    </a:extLst>
                  </p:cNvPr>
                  <p:cNvCxnSpPr>
                    <a:cxnSpLocks/>
                    <a:stCxn id="589" idx="4"/>
                  </p:cNvCxnSpPr>
                  <p:nvPr/>
                </p:nvCxnSpPr>
                <p:spPr>
                  <a:xfrm rot="10800000" flipV="1">
                    <a:off x="4826197" y="3355027"/>
                    <a:ext cx="0" cy="29870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sp>
              <p:nvSpPr>
                <p:cNvPr id="582" name="Rounded Rectangle 1458">
                  <a:hlinkClick r:id="rId107" tooltip="Windows Server 2016 addresses emerging threats and container workloads with built in threat resistance and enhanced detection, privileged identity protections, shielded VMs to protect sensitive workloads, and more"/>
                  <a:extLst>
                    <a:ext uri="{FF2B5EF4-FFF2-40B4-BE49-F238E27FC236}">
                      <a16:creationId xmlns:a16="http://schemas.microsoft.com/office/drawing/2014/main" id="{E971858B-85C2-4C16-9E80-5CAD37C8B93D}"/>
                    </a:ext>
                  </a:extLst>
                </p:cNvPr>
                <p:cNvSpPr/>
                <p:nvPr/>
              </p:nvSpPr>
              <p:spPr>
                <a:xfrm>
                  <a:off x="2563059" y="4241894"/>
                  <a:ext cx="3652987" cy="321934"/>
                </a:xfrm>
                <a:prstGeom prst="roundRect">
                  <a:avLst>
                    <a:gd name="adj" fmla="val 0"/>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74320" tIns="45720" rIns="45720" bIns="45720" rtlCol="0" anchor="ctr"/>
                <a:lstStyle/>
                <a:p>
                  <a:pPr marL="114300" marR="0" lvl="0" indent="0" algn="l" defTabSz="914400" rtl="0" eaLnBrk="1" fontAlgn="auto" latinLnBrk="0" hangingPunct="1">
                    <a:lnSpc>
                      <a:spcPct val="97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Server 2019  Security</a:t>
                  </a:r>
                </a:p>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 10 + Just Enough Admin, Hyper-V Containers, Nano server, and more…</a:t>
                  </a:r>
                </a:p>
              </p:txBody>
            </p:sp>
          </p:grpSp>
          <p:pic>
            <p:nvPicPr>
              <p:cNvPr id="581" name="Picture 580">
                <a:extLst>
                  <a:ext uri="{FF2B5EF4-FFF2-40B4-BE49-F238E27FC236}">
                    <a16:creationId xmlns:a16="http://schemas.microsoft.com/office/drawing/2014/main" id="{ADEA4054-1466-494A-AF00-EC079EF6EA50}"/>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2672821" y="4324295"/>
                <a:ext cx="195961" cy="170864"/>
              </a:xfrm>
              <a:prstGeom prst="rect">
                <a:avLst/>
              </a:prstGeom>
            </p:spPr>
          </p:pic>
        </p:grpSp>
      </p:grpSp>
      <p:grpSp>
        <p:nvGrpSpPr>
          <p:cNvPr id="15" name="Group 14">
            <a:extLst>
              <a:ext uri="{FF2B5EF4-FFF2-40B4-BE49-F238E27FC236}">
                <a16:creationId xmlns:a16="http://schemas.microsoft.com/office/drawing/2014/main" id="{EFD24189-C621-438B-9B19-2FB6362EE70A}"/>
              </a:ext>
            </a:extLst>
          </p:cNvPr>
          <p:cNvGrpSpPr/>
          <p:nvPr/>
        </p:nvGrpSpPr>
        <p:grpSpPr>
          <a:xfrm>
            <a:off x="4093028" y="3938898"/>
            <a:ext cx="1057810" cy="241352"/>
            <a:chOff x="4155658" y="3909402"/>
            <a:chExt cx="1057810" cy="241352"/>
          </a:xfrm>
        </p:grpSpPr>
        <p:sp>
          <p:nvSpPr>
            <p:cNvPr id="665" name="Rectangle 664">
              <a:hlinkClick r:id="rId108" tooltip="Azure ExpressRoute lets you create private connections between Azure datacenters and infrastructure on your premises or in a colocation environment. ExpressRoute connections don't go over the public Internet. "/>
              <a:extLst>
                <a:ext uri="{FF2B5EF4-FFF2-40B4-BE49-F238E27FC236}">
                  <a16:creationId xmlns:a16="http://schemas.microsoft.com/office/drawing/2014/main" id="{F9889187-DF3A-4619-A6E2-E7055AEA957C}"/>
                </a:ext>
              </a:extLst>
            </p:cNvPr>
            <p:cNvSpPr/>
            <p:nvPr/>
          </p:nvSpPr>
          <p:spPr bwMode="auto">
            <a:xfrm>
              <a:off x="4155658" y="3944875"/>
              <a:ext cx="1057810" cy="178119"/>
            </a:xfrm>
            <a:prstGeom prst="rect">
              <a:avLst/>
            </a:prstGeom>
            <a:solidFill>
              <a:schemeClr val="bg2"/>
            </a:solidFill>
            <a:ln w="14224" cap="flat" cmpd="sng" algn="ctr">
              <a:solidFill>
                <a:schemeClr val="tx1"/>
              </a:solidFill>
              <a:prstDash val="solid"/>
              <a:miter lim="800000"/>
              <a:headEnd type="none" w="med" len="med"/>
              <a:tailEnd type="none" w="med" len="med"/>
            </a:ln>
            <a:effectLst/>
          </p:spPr>
          <p:txBody>
            <a:bodyPr lIns="304705" tIns="9144" rIns="0" bIns="9144" anchor="ctr" anchorCtr="0"/>
            <a:lstStyle/>
            <a:p>
              <a:pPr marL="0" marR="0" lvl="0" indent="0" algn="l" defTabSz="89574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Express Route</a:t>
              </a:r>
            </a:p>
          </p:txBody>
        </p:sp>
        <p:pic>
          <p:nvPicPr>
            <p:cNvPr id="669" name="Picture 227">
              <a:extLst>
                <a:ext uri="{FF2B5EF4-FFF2-40B4-BE49-F238E27FC236}">
                  <a16:creationId xmlns:a16="http://schemas.microsoft.com/office/drawing/2014/main" id="{E96E8648-A8C5-46D1-820B-621CD3841A38}"/>
                </a:ext>
              </a:extLst>
            </p:cNvPr>
            <p:cNvPicPr>
              <a:picLocks noChangeAspect="1"/>
            </p:cNvPicPr>
            <p:nvPr/>
          </p:nvPicPr>
          <p:blipFill>
            <a:blip r:embed="rId109">
              <a:extLst>
                <a:ext uri="{28A0092B-C50C-407E-A947-70E740481C1C}">
                  <a14:useLocalDpi xmlns:a14="http://schemas.microsoft.com/office/drawing/2010/main" val="0"/>
                </a:ext>
              </a:extLst>
            </a:blip>
            <a:stretch>
              <a:fillRect/>
            </a:stretch>
          </p:blipFill>
          <p:spPr bwMode="auto">
            <a:xfrm>
              <a:off x="4188574" y="3909402"/>
              <a:ext cx="247386" cy="24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 name="Group 33">
            <a:extLst>
              <a:ext uri="{FF2B5EF4-FFF2-40B4-BE49-F238E27FC236}">
                <a16:creationId xmlns:a16="http://schemas.microsoft.com/office/drawing/2014/main" id="{33D41D94-29D2-46A4-8851-2584B1691A60}"/>
              </a:ext>
            </a:extLst>
          </p:cNvPr>
          <p:cNvGrpSpPr/>
          <p:nvPr/>
        </p:nvGrpSpPr>
        <p:grpSpPr>
          <a:xfrm>
            <a:off x="190587" y="6246324"/>
            <a:ext cx="11785466" cy="510591"/>
            <a:chOff x="190587" y="6246324"/>
            <a:chExt cx="11785466" cy="510591"/>
          </a:xfrm>
        </p:grpSpPr>
        <p:sp>
          <p:nvSpPr>
            <p:cNvPr id="40" name="Rounded Rectangle 804">
              <a:hlinkClick r:id="rId110" tooltip="The Security Development Lifecycle (SDL) is a software development process that helps developers build more secure software and address security compliance requirements while reducing development cost "/>
              <a:extLst>
                <a:ext uri="{FF2B5EF4-FFF2-40B4-BE49-F238E27FC236}">
                  <a16:creationId xmlns:a16="http://schemas.microsoft.com/office/drawing/2014/main" id="{24774F23-CBC0-48B0-993F-3B770F9FE91D}"/>
                </a:ext>
              </a:extLst>
            </p:cNvPr>
            <p:cNvSpPr/>
            <p:nvPr/>
          </p:nvSpPr>
          <p:spPr>
            <a:xfrm>
              <a:off x="2048164" y="6472016"/>
              <a:ext cx="6173820" cy="180229"/>
            </a:xfrm>
            <a:prstGeom prst="roundRect">
              <a:avLst>
                <a:gd name="adj" fmla="val 0"/>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Development Lifecycle (SDL)</a:t>
              </a:r>
            </a:p>
          </p:txBody>
        </p:sp>
        <p:sp>
          <p:nvSpPr>
            <p:cNvPr id="781" name="Rectangle 780">
              <a:hlinkClick r:id="rId111" tooltip="The Compliance Manager dashboard helps you achieve compliance goals by evaluating cloud workloads against compliance regimes as well as data protection standards and assign/track/record compliance and assessment-related activities. "/>
              <a:extLst>
                <a:ext uri="{FF2B5EF4-FFF2-40B4-BE49-F238E27FC236}">
                  <a16:creationId xmlns:a16="http://schemas.microsoft.com/office/drawing/2014/main" id="{2FF34D19-C16F-40B9-9D35-BE71F61E17FA}"/>
                </a:ext>
              </a:extLst>
            </p:cNvPr>
            <p:cNvSpPr/>
            <p:nvPr/>
          </p:nvSpPr>
          <p:spPr>
            <a:xfrm>
              <a:off x="6642469" y="6246324"/>
              <a:ext cx="3519850" cy="180229"/>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Compliance Manager</a:t>
              </a:r>
            </a:p>
          </p:txBody>
        </p:sp>
        <p:sp>
          <p:nvSpPr>
            <p:cNvPr id="7" name="Freeform: Shape 6">
              <a:extLst>
                <a:ext uri="{FF2B5EF4-FFF2-40B4-BE49-F238E27FC236}">
                  <a16:creationId xmlns:a16="http://schemas.microsoft.com/office/drawing/2014/main" id="{14599DF8-A8EE-42BC-A0A4-DADF34D8495A}"/>
                </a:ext>
              </a:extLst>
            </p:cNvPr>
            <p:cNvSpPr/>
            <p:nvPr/>
          </p:nvSpPr>
          <p:spPr bwMode="auto">
            <a:xfrm>
              <a:off x="190587" y="6487781"/>
              <a:ext cx="11785466" cy="269134"/>
            </a:xfrm>
            <a:custGeom>
              <a:avLst/>
              <a:gdLst>
                <a:gd name="connsiteX0" fmla="*/ 8153400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53400 w 11744325"/>
                <a:gd name="connsiteY6" fmla="*/ 0 h 314325"/>
                <a:gd name="connsiteX0" fmla="*/ 8165307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65307 w 11744325"/>
                <a:gd name="connsiteY6" fmla="*/ 0 h 314325"/>
                <a:gd name="connsiteX0" fmla="*/ 8165307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099647 w 11744325"/>
                <a:gd name="connsiteY5" fmla="*/ 247650 h 314325"/>
                <a:gd name="connsiteX6" fmla="*/ 8165307 w 11744325"/>
                <a:gd name="connsiteY6" fmla="*/ 0 h 314325"/>
                <a:gd name="connsiteX0" fmla="*/ 8098865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099647 w 11744325"/>
                <a:gd name="connsiteY5" fmla="*/ 247650 h 314325"/>
                <a:gd name="connsiteX6" fmla="*/ 8098865 w 11744325"/>
                <a:gd name="connsiteY6" fmla="*/ 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44325" h="314325">
                  <a:moveTo>
                    <a:pt x="8098865" y="0"/>
                  </a:moveTo>
                  <a:lnTo>
                    <a:pt x="11744325" y="0"/>
                  </a:lnTo>
                  <a:lnTo>
                    <a:pt x="11744325" y="314325"/>
                  </a:lnTo>
                  <a:lnTo>
                    <a:pt x="0" y="314325"/>
                  </a:lnTo>
                  <a:lnTo>
                    <a:pt x="0" y="247650"/>
                  </a:lnTo>
                  <a:lnTo>
                    <a:pt x="8099647" y="247650"/>
                  </a:lnTo>
                  <a:cubicBezTo>
                    <a:pt x="8099386" y="165100"/>
                    <a:pt x="8099126" y="82550"/>
                    <a:pt x="8098865" y="0"/>
                  </a:cubicBezTo>
                  <a:close/>
                </a:path>
              </a:pathLst>
            </a:custGeom>
            <a:solidFill>
              <a:schemeClr val="accent3">
                <a:lumMod val="75000"/>
              </a:schemeClr>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8286750" marR="0" lvl="0" indent="0" algn="ctr" defTabSz="914400" rtl="0" eaLnBrk="1" fontAlgn="auto" latinLnBrk="0" hangingPunct="1">
                <a:lnSpc>
                  <a:spcPct val="97000"/>
                </a:lnSpc>
                <a:spcBef>
                  <a:spcPts val="0"/>
                </a:spcBef>
                <a:spcAft>
                  <a:spcPts val="0"/>
                </a:spcAft>
                <a:buClrTx/>
                <a:buSzTx/>
                <a:buFontTx/>
                <a:buNone/>
                <a:tabLst/>
                <a:defRPr/>
              </a:pPr>
              <a:endParaRPr kumimoji="0" lang="en-US" sz="105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47" name="Rectangle 846">
              <a:hlinkClick r:id="rId112" tooltip="Learn how Microsoft works to secure your data, protect its privacy, and comply with global standards in Microsoft business cloud services."/>
              <a:extLst>
                <a:ext uri="{FF2B5EF4-FFF2-40B4-BE49-F238E27FC236}">
                  <a16:creationId xmlns:a16="http://schemas.microsoft.com/office/drawing/2014/main" id="{767F699E-8BF5-48FD-8960-24B3421585D2}"/>
                </a:ext>
              </a:extLst>
            </p:cNvPr>
            <p:cNvSpPr/>
            <p:nvPr/>
          </p:nvSpPr>
          <p:spPr>
            <a:xfrm>
              <a:off x="8459490" y="6534812"/>
              <a:ext cx="1647262"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Trust Center</a:t>
              </a:r>
            </a:p>
          </p:txBody>
        </p:sp>
        <p:sp>
          <p:nvSpPr>
            <p:cNvPr id="848" name="Rectangle 847">
              <a:hlinkClick r:id="rId113" tooltip="The threat intelligence system that (1) protects Microsoft’s products and services and (2) provides actionable intelligence to safeguard your organization with trillions of signals and advanced analytics"/>
              <a:extLst>
                <a:ext uri="{FF2B5EF4-FFF2-40B4-BE49-F238E27FC236}">
                  <a16:creationId xmlns:a16="http://schemas.microsoft.com/office/drawing/2014/main" id="{81DCF43F-6876-458C-8AE6-3AFEB739D463}"/>
                </a:ext>
              </a:extLst>
            </p:cNvPr>
            <p:cNvSpPr/>
            <p:nvPr/>
          </p:nvSpPr>
          <p:spPr>
            <a:xfrm>
              <a:off x="10214398" y="6534812"/>
              <a:ext cx="1647262"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Intelligent Security Graph</a:t>
              </a:r>
            </a:p>
          </p:txBody>
        </p:sp>
      </p:grpSp>
      <p:sp>
        <p:nvSpPr>
          <p:cNvPr id="87" name="Rectangle 86">
            <a:extLst>
              <a:ext uri="{FF2B5EF4-FFF2-40B4-BE49-F238E27FC236}">
                <a16:creationId xmlns:a16="http://schemas.microsoft.com/office/drawing/2014/main" id="{F5935FB9-47A5-4A3E-83C1-D47D32D1680B}"/>
              </a:ext>
            </a:extLst>
          </p:cNvPr>
          <p:cNvSpPr/>
          <p:nvPr/>
        </p:nvSpPr>
        <p:spPr bwMode="auto">
          <a:xfrm>
            <a:off x="8502616" y="1808988"/>
            <a:ext cx="1627632" cy="142844"/>
          </a:xfrm>
          <a:prstGeom prst="rect">
            <a:avLst/>
          </a:prstGeom>
          <a:solidFill>
            <a:srgbClr val="FFFFFF">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6" name="Rectangle 745">
            <a:hlinkClick r:id="rId114" tooltip="Shielded VMs and guarded fabric protect sensitive workloads by isolating sensitive VMs from fabric administrators and restricting them to only healthy and approved hosts in the fabric."/>
            <a:extLst>
              <a:ext uri="{FF2B5EF4-FFF2-40B4-BE49-F238E27FC236}">
                <a16:creationId xmlns:a16="http://schemas.microsoft.com/office/drawing/2014/main" id="{E2B41574-1E2C-46C8-B9C2-53FBBA8DB4E8}"/>
              </a:ext>
            </a:extLst>
          </p:cNvPr>
          <p:cNvSpPr/>
          <p:nvPr/>
        </p:nvSpPr>
        <p:spPr>
          <a:xfrm>
            <a:off x="2358479" y="4602949"/>
            <a:ext cx="719786" cy="175683"/>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Shielded VMs</a:t>
            </a:r>
          </a:p>
        </p:txBody>
      </p:sp>
      <p:sp>
        <p:nvSpPr>
          <p:cNvPr id="770" name="Rectangle 769">
            <a:hlinkClick r:id="rId115" tooltip="Microsoft Azure Stack is a hybrid cloud platform that lets you provide Azure services from your datacenter. Security and compliance are areas of major investment for Azure Stack."/>
            <a:extLst>
              <a:ext uri="{FF2B5EF4-FFF2-40B4-BE49-F238E27FC236}">
                <a16:creationId xmlns:a16="http://schemas.microsoft.com/office/drawing/2014/main" id="{4AF87437-7A04-4DED-8CC1-8D26AE2B37F1}"/>
              </a:ext>
            </a:extLst>
          </p:cNvPr>
          <p:cNvSpPr/>
          <p:nvPr/>
        </p:nvSpPr>
        <p:spPr>
          <a:xfrm>
            <a:off x="2357678" y="4822073"/>
            <a:ext cx="719786" cy="175683"/>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Stack</a:t>
            </a:r>
          </a:p>
        </p:txBody>
      </p:sp>
      <p:sp>
        <p:nvSpPr>
          <p:cNvPr id="599" name="TextBox 598">
            <a:extLst>
              <a:ext uri="{FF2B5EF4-FFF2-40B4-BE49-F238E27FC236}">
                <a16:creationId xmlns:a16="http://schemas.microsoft.com/office/drawing/2014/main" id="{40B4C77D-397F-42D5-B6B4-BF3347FC5BEF}"/>
              </a:ext>
            </a:extLst>
          </p:cNvPr>
          <p:cNvSpPr txBox="1"/>
          <p:nvPr/>
        </p:nvSpPr>
        <p:spPr>
          <a:xfrm>
            <a:off x="2068585" y="2389532"/>
            <a:ext cx="2142883" cy="246221"/>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On Premises Datacenter(s)</a:t>
            </a:r>
          </a:p>
        </p:txBody>
      </p:sp>
      <p:cxnSp>
        <p:nvCxnSpPr>
          <p:cNvPr id="798" name="Connector: Elbow 797">
            <a:extLst>
              <a:ext uri="{FF2B5EF4-FFF2-40B4-BE49-F238E27FC236}">
                <a16:creationId xmlns:a16="http://schemas.microsoft.com/office/drawing/2014/main" id="{31BE68C4-93B9-488F-B589-38E7C83CC91B}"/>
              </a:ext>
            </a:extLst>
          </p:cNvPr>
          <p:cNvCxnSpPr>
            <a:cxnSpLocks/>
            <a:stCxn id="92" idx="1"/>
            <a:endCxn id="622" idx="1"/>
          </p:cNvCxnSpPr>
          <p:nvPr/>
        </p:nvCxnSpPr>
        <p:spPr>
          <a:xfrm rot="10800000" flipV="1">
            <a:off x="266025" y="3391149"/>
            <a:ext cx="26435" cy="1553770"/>
          </a:xfrm>
          <a:prstGeom prst="bentConnector3">
            <a:avLst>
              <a:gd name="adj1" fmla="val 268148"/>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2DCDC1D1-80D5-42D6-950E-E6AB5191E18A}"/>
              </a:ext>
            </a:extLst>
          </p:cNvPr>
          <p:cNvGrpSpPr/>
          <p:nvPr/>
        </p:nvGrpSpPr>
        <p:grpSpPr>
          <a:xfrm>
            <a:off x="10564273" y="4256985"/>
            <a:ext cx="1295428" cy="205918"/>
            <a:chOff x="10564273" y="4256985"/>
            <a:chExt cx="1295428" cy="205918"/>
          </a:xfrm>
        </p:grpSpPr>
        <p:sp>
          <p:nvSpPr>
            <p:cNvPr id="619" name="Rectangle 618">
              <a:hlinkClick r:id="rId116" tooltip="Privileged Access Management (PAM) is a component of Microsoft Identity Manager 2016 (MIM) that helps organizations restrict privileged access for on-premises Active Directory environments to mitigate unauthorized privilege escalation attacks."/>
              <a:extLst>
                <a:ext uri="{FF2B5EF4-FFF2-40B4-BE49-F238E27FC236}">
                  <a16:creationId xmlns:a16="http://schemas.microsoft.com/office/drawing/2014/main" id="{60F3BD78-53D5-4E2A-BB61-F443D33FF2F6}"/>
                </a:ext>
              </a:extLst>
            </p:cNvPr>
            <p:cNvSpPr/>
            <p:nvPr/>
          </p:nvSpPr>
          <p:spPr>
            <a:xfrm>
              <a:off x="10564273" y="4256985"/>
              <a:ext cx="1295428" cy="20591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MIM PAM</a:t>
              </a:r>
            </a:p>
          </p:txBody>
        </p:sp>
        <p:sp>
          <p:nvSpPr>
            <p:cNvPr id="628" name="Freeform 113">
              <a:extLst>
                <a:ext uri="{FF2B5EF4-FFF2-40B4-BE49-F238E27FC236}">
                  <a16:creationId xmlns:a16="http://schemas.microsoft.com/office/drawing/2014/main" id="{4C8583AC-BF0F-4F92-AC25-E1D602191C95}"/>
                </a:ext>
              </a:extLst>
            </p:cNvPr>
            <p:cNvSpPr>
              <a:spLocks noChangeAspect="1" noEditPoints="1"/>
            </p:cNvSpPr>
            <p:nvPr/>
          </p:nvSpPr>
          <p:spPr bwMode="black">
            <a:xfrm>
              <a:off x="10617440" y="4308458"/>
              <a:ext cx="111972" cy="110666"/>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46" name="Group 45">
            <a:extLst>
              <a:ext uri="{FF2B5EF4-FFF2-40B4-BE49-F238E27FC236}">
                <a16:creationId xmlns:a16="http://schemas.microsoft.com/office/drawing/2014/main" id="{A2C7C526-9E0F-4B0B-A850-9E203154E7E7}"/>
              </a:ext>
            </a:extLst>
          </p:cNvPr>
          <p:cNvGrpSpPr/>
          <p:nvPr/>
        </p:nvGrpSpPr>
        <p:grpSpPr>
          <a:xfrm>
            <a:off x="8682587" y="5857898"/>
            <a:ext cx="1316736" cy="233878"/>
            <a:chOff x="8682587" y="5857898"/>
            <a:chExt cx="1316736" cy="233878"/>
          </a:xfrm>
        </p:grpSpPr>
        <p:sp>
          <p:nvSpPr>
            <p:cNvPr id="645" name="Rectangle 644">
              <a:hlinkClick r:id="rId117" tooltip="Microsoft Defender ATP extends Azure Information Protection (AIP) discovery/reporting of labeled data. Microsoft Defender ATP also extends Cloud Discovery for Microsoft Cloud App Security beyond your corporate network."/>
              <a:extLst>
                <a:ext uri="{FF2B5EF4-FFF2-40B4-BE49-F238E27FC236}">
                  <a16:creationId xmlns:a16="http://schemas.microsoft.com/office/drawing/2014/main" id="{E3813751-BF0D-49EF-8E88-30533ACC6D49}"/>
                </a:ext>
              </a:extLst>
            </p:cNvPr>
            <p:cNvSpPr/>
            <p:nvPr/>
          </p:nvSpPr>
          <p:spPr>
            <a:xfrm>
              <a:off x="8682587" y="5857898"/>
              <a:ext cx="1316736" cy="233878"/>
            </a:xfrm>
            <a:prstGeom prst="rect">
              <a:avLst/>
            </a:prstGeom>
            <a:solidFill>
              <a:schemeClr val="bg1">
                <a:lumMod val="9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201168"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Defender ATP</a:t>
              </a:r>
            </a:p>
          </p:txBody>
        </p:sp>
        <p:pic>
          <p:nvPicPr>
            <p:cNvPr id="701" name="Picture 700">
              <a:extLst>
                <a:ext uri="{FF2B5EF4-FFF2-40B4-BE49-F238E27FC236}">
                  <a16:creationId xmlns:a16="http://schemas.microsoft.com/office/drawing/2014/main" id="{6F6147E3-349A-4872-88D0-1EA6EA0BE6AF}"/>
                </a:ext>
              </a:extLst>
            </p:cNvPr>
            <p:cNvPicPr>
              <a:picLocks noChangeAspect="1"/>
            </p:cNvPicPr>
            <p:nvPr/>
          </p:nvPicPr>
          <p:blipFill>
            <a:blip r:embed="rId10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736511" y="5919556"/>
              <a:ext cx="117209" cy="117209"/>
            </a:xfrm>
            <a:prstGeom prst="rect">
              <a:avLst/>
            </a:prstGeom>
          </p:spPr>
        </p:pic>
      </p:grpSp>
      <p:grpSp>
        <p:nvGrpSpPr>
          <p:cNvPr id="90" name="Group 89">
            <a:extLst>
              <a:ext uri="{FF2B5EF4-FFF2-40B4-BE49-F238E27FC236}">
                <a16:creationId xmlns:a16="http://schemas.microsoft.com/office/drawing/2014/main" id="{04F3A795-2D27-4AEB-B13B-555D2C01143D}"/>
              </a:ext>
            </a:extLst>
          </p:cNvPr>
          <p:cNvGrpSpPr/>
          <p:nvPr/>
        </p:nvGrpSpPr>
        <p:grpSpPr>
          <a:xfrm>
            <a:off x="4866563" y="3180254"/>
            <a:ext cx="530019" cy="291421"/>
            <a:chOff x="13506469" y="2041633"/>
            <a:chExt cx="530019" cy="291421"/>
          </a:xfrm>
        </p:grpSpPr>
        <p:sp>
          <p:nvSpPr>
            <p:cNvPr id="769" name="Rectangle 768">
              <a:hlinkClick r:id="rId118" tooltip="Azure Firewall is a managed, cloud-based network security service that protects your Azure Virtual Network resources. It is a fully stateful firewall as a service with built-in high availability and unrestricted cloud scalability. "/>
              <a:extLst>
                <a:ext uri="{FF2B5EF4-FFF2-40B4-BE49-F238E27FC236}">
                  <a16:creationId xmlns:a16="http://schemas.microsoft.com/office/drawing/2014/main" id="{D530773A-7363-49F0-BE5C-D8AFA6187932}"/>
                </a:ext>
              </a:extLst>
            </p:cNvPr>
            <p:cNvSpPr/>
            <p:nvPr/>
          </p:nvSpPr>
          <p:spPr>
            <a:xfrm>
              <a:off x="13506469" y="2041633"/>
              <a:ext cx="530019" cy="29142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Firewall</a:t>
              </a:r>
            </a:p>
          </p:txBody>
        </p:sp>
        <p:grpSp>
          <p:nvGrpSpPr>
            <p:cNvPr id="708" name="Group 707">
              <a:extLst>
                <a:ext uri="{FF2B5EF4-FFF2-40B4-BE49-F238E27FC236}">
                  <a16:creationId xmlns:a16="http://schemas.microsoft.com/office/drawing/2014/main" id="{A242CD45-ED2D-4659-96FD-2D3F4C834E05}"/>
                </a:ext>
              </a:extLst>
            </p:cNvPr>
            <p:cNvGrpSpPr/>
            <p:nvPr/>
          </p:nvGrpSpPr>
          <p:grpSpPr>
            <a:xfrm>
              <a:off x="13539555" y="2073977"/>
              <a:ext cx="144580" cy="106614"/>
              <a:chOff x="4787760" y="956202"/>
              <a:chExt cx="587793" cy="433438"/>
            </a:xfrm>
          </p:grpSpPr>
          <p:sp>
            <p:nvSpPr>
              <p:cNvPr id="724" name="cloud">
                <a:extLst>
                  <a:ext uri="{FF2B5EF4-FFF2-40B4-BE49-F238E27FC236}">
                    <a16:creationId xmlns:a16="http://schemas.microsoft.com/office/drawing/2014/main" id="{BC3143E0-B8B1-45DE-BA86-680A06C24607}"/>
                  </a:ext>
                </a:extLst>
              </p:cNvPr>
              <p:cNvSpPr>
                <a:spLocks noChangeAspect="1"/>
              </p:cNvSpPr>
              <p:nvPr/>
            </p:nvSpPr>
            <p:spPr bwMode="auto">
              <a:xfrm>
                <a:off x="5003940" y="956202"/>
                <a:ext cx="371613" cy="23675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952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735" name="Graphic 734">
                <a:extLst>
                  <a:ext uri="{FF2B5EF4-FFF2-40B4-BE49-F238E27FC236}">
                    <a16:creationId xmlns:a16="http://schemas.microsoft.com/office/drawing/2014/main" id="{67CF9900-E23B-48DC-BEBB-FD647B99821C}"/>
                  </a:ext>
                </a:extLst>
              </p:cNvPr>
              <p:cNvPicPr>
                <a:picLocks noChangeAspect="1"/>
              </p:cNvPicPr>
              <p:nvPr/>
            </p:nvPicPr>
            <p:blipFill>
              <a:blip r:embed="rId119">
                <a:extLst>
                  <a:ext uri="{96DAC541-7B7A-43D3-8B79-37D633B846F1}">
                    <asvg:svgBlip xmlns:asvg="http://schemas.microsoft.com/office/drawing/2016/SVG/main" r:embed="rId120"/>
                  </a:ext>
                </a:extLst>
              </a:blip>
              <a:stretch>
                <a:fillRect/>
              </a:stretch>
            </p:blipFill>
            <p:spPr>
              <a:xfrm>
                <a:off x="4787760" y="1112170"/>
                <a:ext cx="371613" cy="277470"/>
              </a:xfrm>
              <a:prstGeom prst="rect">
                <a:avLst/>
              </a:prstGeom>
            </p:spPr>
          </p:pic>
        </p:grpSp>
      </p:grpSp>
      <p:grpSp>
        <p:nvGrpSpPr>
          <p:cNvPr id="89" name="Group 88">
            <a:extLst>
              <a:ext uri="{FF2B5EF4-FFF2-40B4-BE49-F238E27FC236}">
                <a16:creationId xmlns:a16="http://schemas.microsoft.com/office/drawing/2014/main" id="{4465F1F2-4939-4FDA-8D73-E00EFA7ED84D}"/>
              </a:ext>
            </a:extLst>
          </p:cNvPr>
          <p:cNvGrpSpPr/>
          <p:nvPr/>
        </p:nvGrpSpPr>
        <p:grpSpPr>
          <a:xfrm>
            <a:off x="251922" y="639239"/>
            <a:ext cx="4259648" cy="202155"/>
            <a:chOff x="245070" y="633743"/>
            <a:chExt cx="4259648" cy="202155"/>
          </a:xfrm>
        </p:grpSpPr>
        <p:sp>
          <p:nvSpPr>
            <p:cNvPr id="840" name="Rectangle 839">
              <a:hlinkClick r:id="rId121" tooltip="Microsoft Azure Sentinel is a cloud native SIEM+SOAR solution that helps your SOC to rapidly detect and remediate threats across your enterprise. ASI includes cloud-native security analytics and automation across all security data in your hybrid enterprise"/>
              <a:extLst>
                <a:ext uri="{FF2B5EF4-FFF2-40B4-BE49-F238E27FC236}">
                  <a16:creationId xmlns:a16="http://schemas.microsoft.com/office/drawing/2014/main" id="{D98C0312-CF26-4524-9F61-4F4BAACF07EA}"/>
                </a:ext>
              </a:extLst>
            </p:cNvPr>
            <p:cNvSpPr/>
            <p:nvPr/>
          </p:nvSpPr>
          <p:spPr>
            <a:xfrm>
              <a:off x="245070" y="633743"/>
              <a:ext cx="4259648" cy="202155"/>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Azure Sentinel </a:t>
              </a:r>
              <a:r>
                <a:rPr kumimoji="0" lang="en-US" sz="900" b="0"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 Cloud Native SIEM and SOAR (Preview)</a:t>
              </a:r>
              <a:endParaRPr kumimoji="0" lang="en-US" sz="900" b="1"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pic>
          <p:nvPicPr>
            <p:cNvPr id="706" name="Picture 705">
              <a:extLst>
                <a:ext uri="{FF2B5EF4-FFF2-40B4-BE49-F238E27FC236}">
                  <a16:creationId xmlns:a16="http://schemas.microsoft.com/office/drawing/2014/main" id="{7962A02D-5D4F-4242-B580-B17D536E5210}"/>
                </a:ext>
              </a:extLst>
            </p:cNvPr>
            <p:cNvPicPr>
              <a:picLocks noChangeAspect="1"/>
            </p:cNvPicPr>
            <p:nvPr/>
          </p:nvPicPr>
          <p:blipFill>
            <a:blip r:embed="rId9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5833" y="678711"/>
              <a:ext cx="150932" cy="112545"/>
            </a:xfrm>
            <a:prstGeom prst="rect">
              <a:avLst/>
            </a:prstGeom>
          </p:spPr>
        </p:pic>
      </p:grpSp>
      <p:cxnSp>
        <p:nvCxnSpPr>
          <p:cNvPr id="800" name="Connector: Elbow 799">
            <a:extLst>
              <a:ext uri="{FF2B5EF4-FFF2-40B4-BE49-F238E27FC236}">
                <a16:creationId xmlns:a16="http://schemas.microsoft.com/office/drawing/2014/main" id="{EBC58AFE-2EE4-471B-8354-21EEE0535CB8}"/>
              </a:ext>
            </a:extLst>
          </p:cNvPr>
          <p:cNvCxnSpPr>
            <a:cxnSpLocks/>
            <a:stCxn id="476" idx="1"/>
          </p:cNvCxnSpPr>
          <p:nvPr/>
        </p:nvCxnSpPr>
        <p:spPr>
          <a:xfrm flipH="1">
            <a:off x="8582717" y="2374672"/>
            <a:ext cx="110146" cy="0"/>
          </a:xfrm>
          <a:prstGeom prst="straightConnector1">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69" name="Group 468">
            <a:extLst>
              <a:ext uri="{FF2B5EF4-FFF2-40B4-BE49-F238E27FC236}">
                <a16:creationId xmlns:a16="http://schemas.microsoft.com/office/drawing/2014/main" id="{455D9C41-65A3-473E-B529-C6FE2BDA939F}"/>
              </a:ext>
            </a:extLst>
          </p:cNvPr>
          <p:cNvGrpSpPr/>
          <p:nvPr/>
        </p:nvGrpSpPr>
        <p:grpSpPr>
          <a:xfrm>
            <a:off x="8540073" y="1985927"/>
            <a:ext cx="3317809" cy="206028"/>
            <a:chOff x="9721483" y="1839445"/>
            <a:chExt cx="3317809" cy="206028"/>
          </a:xfrm>
        </p:grpSpPr>
        <p:sp>
          <p:nvSpPr>
            <p:cNvPr id="470" name="Rectangle 469">
              <a:hlinkClick r:id="rId122"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C0A35AAB-245E-44BA-B88E-D9B13D1F5A89}"/>
                </a:ext>
              </a:extLst>
            </p:cNvPr>
            <p:cNvSpPr/>
            <p:nvPr/>
          </p:nvSpPr>
          <p:spPr>
            <a:xfrm>
              <a:off x="9721483" y="1839445"/>
              <a:ext cx="3317809" cy="206028"/>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Conditional Access </a:t>
              </a: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Identity Perimeter Management</a:t>
              </a:r>
            </a:p>
          </p:txBody>
        </p:sp>
        <p:pic>
          <p:nvPicPr>
            <p:cNvPr id="471" name="Picture 470">
              <a:extLst>
                <a:ext uri="{FF2B5EF4-FFF2-40B4-BE49-F238E27FC236}">
                  <a16:creationId xmlns:a16="http://schemas.microsoft.com/office/drawing/2014/main" id="{4C76129A-676D-4825-A7F0-E69DB440144B}"/>
                </a:ext>
              </a:extLst>
            </p:cNvPr>
            <p:cNvPicPr>
              <a:picLocks noChangeAspect="1"/>
            </p:cNvPicPr>
            <p:nvPr/>
          </p:nvPicPr>
          <p:blipFill rotWithShape="1">
            <a:blip r:embed="rId123"/>
            <a:srcRect l="22948" t="1" b="1811"/>
            <a:stretch/>
          </p:blipFill>
          <p:spPr>
            <a:xfrm flipV="1">
              <a:off x="9764127" y="1889446"/>
              <a:ext cx="268951" cy="108569"/>
            </a:xfrm>
            <a:prstGeom prst="rect">
              <a:avLst/>
            </a:prstGeom>
          </p:spPr>
        </p:pic>
      </p:grpSp>
      <p:cxnSp>
        <p:nvCxnSpPr>
          <p:cNvPr id="801" name="Connector: Elbow 799">
            <a:extLst>
              <a:ext uri="{FF2B5EF4-FFF2-40B4-BE49-F238E27FC236}">
                <a16:creationId xmlns:a16="http://schemas.microsoft.com/office/drawing/2014/main" id="{534A5B55-A93C-4957-BE11-63AE55D15F9D}"/>
              </a:ext>
            </a:extLst>
          </p:cNvPr>
          <p:cNvCxnSpPr>
            <a:cxnSpLocks/>
          </p:cNvCxnSpPr>
          <p:nvPr/>
        </p:nvCxnSpPr>
        <p:spPr>
          <a:xfrm flipH="1">
            <a:off x="8590606" y="5638119"/>
            <a:ext cx="110146" cy="0"/>
          </a:xfrm>
          <a:prstGeom prst="straightConnector1">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049AC098-F6B7-4B7B-853E-A6E94F5108FC}"/>
              </a:ext>
            </a:extLst>
          </p:cNvPr>
          <p:cNvGrpSpPr/>
          <p:nvPr/>
        </p:nvGrpSpPr>
        <p:grpSpPr>
          <a:xfrm>
            <a:off x="8682587" y="4878829"/>
            <a:ext cx="1317731" cy="894404"/>
            <a:chOff x="8682587" y="4878829"/>
            <a:chExt cx="1317731" cy="894404"/>
          </a:xfrm>
        </p:grpSpPr>
        <p:grpSp>
          <p:nvGrpSpPr>
            <p:cNvPr id="423" name="Group 422">
              <a:extLst>
                <a:ext uri="{FF2B5EF4-FFF2-40B4-BE49-F238E27FC236}">
                  <a16:creationId xmlns:a16="http://schemas.microsoft.com/office/drawing/2014/main" id="{7EC58190-C69B-44AE-8E5B-9B2F41B14A14}"/>
                </a:ext>
              </a:extLst>
            </p:cNvPr>
            <p:cNvGrpSpPr/>
            <p:nvPr/>
          </p:nvGrpSpPr>
          <p:grpSpPr>
            <a:xfrm>
              <a:off x="8682587" y="4878829"/>
              <a:ext cx="1316736" cy="301712"/>
              <a:chOff x="8985201" y="5090630"/>
              <a:chExt cx="1316736" cy="301712"/>
            </a:xfrm>
          </p:grpSpPr>
          <p:sp>
            <p:nvSpPr>
              <p:cNvPr id="424" name="Rectangle 423">
                <a:hlinkClick r:id="rId124" tooltip="Enables you to detect and respond to potential threats as they occur with alerts for suspicious database activities, potential vulnerabilities, and SQL injection attacks, as well as anomalous database access patterns. "/>
                <a:extLst>
                  <a:ext uri="{FF2B5EF4-FFF2-40B4-BE49-F238E27FC236}">
                    <a16:creationId xmlns:a16="http://schemas.microsoft.com/office/drawing/2014/main" id="{0B14344D-FF3A-40E3-910A-C628ECAA90FA}"/>
                  </a:ext>
                </a:extLst>
              </p:cNvPr>
              <p:cNvSpPr/>
              <p:nvPr/>
            </p:nvSpPr>
            <p:spPr>
              <a:xfrm>
                <a:off x="8985201" y="5090630"/>
                <a:ext cx="1316736" cy="301712"/>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SQL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Threat Detection</a:t>
                </a:r>
              </a:p>
            </p:txBody>
          </p:sp>
          <p:pic>
            <p:nvPicPr>
              <p:cNvPr id="425" name="Picture 171">
                <a:extLst>
                  <a:ext uri="{FF2B5EF4-FFF2-40B4-BE49-F238E27FC236}">
                    <a16:creationId xmlns:a16="http://schemas.microsoft.com/office/drawing/2014/main" id="{CEC693DE-2E00-4E62-882D-EB5B9C7635EE}"/>
                  </a:ext>
                </a:extLst>
              </p:cNvPr>
              <p:cNvPicPr>
                <a:picLocks noChangeAspect="1"/>
              </p:cNvPicPr>
              <p:nvPr/>
            </p:nvPicPr>
            <p:blipFill>
              <a:blip r:embed="rId125">
                <a:extLst>
                  <a:ext uri="{28A0092B-C50C-407E-A947-70E740481C1C}">
                    <a14:useLocalDpi xmlns:a14="http://schemas.microsoft.com/office/drawing/2010/main" val="0"/>
                  </a:ext>
                </a:extLst>
              </a:blip>
              <a:srcRect/>
              <a:stretch>
                <a:fillRect/>
              </a:stretch>
            </p:blipFill>
            <p:spPr bwMode="auto">
              <a:xfrm>
                <a:off x="9031999" y="515489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6" name="Group 425">
              <a:extLst>
                <a:ext uri="{FF2B5EF4-FFF2-40B4-BE49-F238E27FC236}">
                  <a16:creationId xmlns:a16="http://schemas.microsoft.com/office/drawing/2014/main" id="{E1B9B134-2321-4891-B17C-15991C8E37EC}"/>
                </a:ext>
              </a:extLst>
            </p:cNvPr>
            <p:cNvGrpSpPr/>
            <p:nvPr/>
          </p:nvGrpSpPr>
          <p:grpSpPr>
            <a:xfrm>
              <a:off x="8683582" y="5180541"/>
              <a:ext cx="1316736" cy="297521"/>
              <a:chOff x="8983735" y="5463141"/>
              <a:chExt cx="1316736" cy="297521"/>
            </a:xfrm>
          </p:grpSpPr>
          <p:sp>
            <p:nvSpPr>
              <p:cNvPr id="427" name="Rectangle 426">
                <a:hlinkClick r:id="rId126" tooltip="Transparent data encryption helps protect against the threat of malicious activity by performing real-time encryption and decryption of the database, associated backups, and transaction log files at rest without requiring changes to the application"/>
                <a:extLst>
                  <a:ext uri="{FF2B5EF4-FFF2-40B4-BE49-F238E27FC236}">
                    <a16:creationId xmlns:a16="http://schemas.microsoft.com/office/drawing/2014/main" id="{8DA36C12-35FC-4034-B8B5-1545C11A7ECE}"/>
                  </a:ext>
                </a:extLst>
              </p:cNvPr>
              <p:cNvSpPr/>
              <p:nvPr/>
            </p:nvSpPr>
            <p:spPr>
              <a:xfrm>
                <a:off x="8983735" y="5463141"/>
                <a:ext cx="1316736" cy="29752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SQL Encryption &amp;</a:t>
                </a:r>
                <a:br>
                  <a:rPr kumimoji="0" lang="en-US" altLang="en-US" sz="9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altLang="en-US" sz="9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 Data Masking</a:t>
                </a:r>
              </a:p>
            </p:txBody>
          </p:sp>
          <p:pic>
            <p:nvPicPr>
              <p:cNvPr id="428" name="Picture 171">
                <a:extLst>
                  <a:ext uri="{FF2B5EF4-FFF2-40B4-BE49-F238E27FC236}">
                    <a16:creationId xmlns:a16="http://schemas.microsoft.com/office/drawing/2014/main" id="{D37AF609-A026-435E-B719-3C5549FFF8A9}"/>
                  </a:ext>
                </a:extLst>
              </p:cNvPr>
              <p:cNvPicPr>
                <a:picLocks noChangeAspect="1"/>
              </p:cNvPicPr>
              <p:nvPr/>
            </p:nvPicPr>
            <p:blipFill>
              <a:blip r:embed="rId125">
                <a:extLst>
                  <a:ext uri="{28A0092B-C50C-407E-A947-70E740481C1C}">
                    <a14:useLocalDpi xmlns:a14="http://schemas.microsoft.com/office/drawing/2010/main" val="0"/>
                  </a:ext>
                </a:extLst>
              </a:blip>
              <a:srcRect/>
              <a:stretch>
                <a:fillRect/>
              </a:stretch>
            </p:blipFill>
            <p:spPr bwMode="auto">
              <a:xfrm>
                <a:off x="9038293" y="5516946"/>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 name="Group 38">
              <a:extLst>
                <a:ext uri="{FF2B5EF4-FFF2-40B4-BE49-F238E27FC236}">
                  <a16:creationId xmlns:a16="http://schemas.microsoft.com/office/drawing/2014/main" id="{1053A7E7-CE7D-4337-B985-AAF9FB5B5CD7}"/>
                </a:ext>
              </a:extLst>
            </p:cNvPr>
            <p:cNvGrpSpPr/>
            <p:nvPr/>
          </p:nvGrpSpPr>
          <p:grpSpPr>
            <a:xfrm>
              <a:off x="8685048" y="5481028"/>
              <a:ext cx="1314275" cy="292205"/>
              <a:chOff x="8685048" y="5481028"/>
              <a:chExt cx="1314275" cy="292205"/>
            </a:xfrm>
          </p:grpSpPr>
          <p:sp>
            <p:nvSpPr>
              <p:cNvPr id="129" name="Rectangle 128">
                <a:hlinkClick r:id="rId127" tooltip="(PREVIEW) Provides advanced capabilities built into Azure SQL Database for discovering, classifying, labeling, and protecting sensitive data in your databases. Similar capabilities are also being introduced for on-premises SQL Server."/>
                <a:extLst>
                  <a:ext uri="{FF2B5EF4-FFF2-40B4-BE49-F238E27FC236}">
                    <a16:creationId xmlns:a16="http://schemas.microsoft.com/office/drawing/2014/main" id="{2F04358E-1E28-417C-9BCA-FCBB4421872D}"/>
                  </a:ext>
                </a:extLst>
              </p:cNvPr>
              <p:cNvSpPr/>
              <p:nvPr/>
            </p:nvSpPr>
            <p:spPr>
              <a:xfrm>
                <a:off x="8685048" y="5481028"/>
                <a:ext cx="1314275" cy="292205"/>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SQL Info Protection</a:t>
                </a:r>
                <a:endParaRPr kumimoji="0" lang="en-US" altLang="en-US" sz="8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642" name="Picture 171">
                <a:extLst>
                  <a:ext uri="{FF2B5EF4-FFF2-40B4-BE49-F238E27FC236}">
                    <a16:creationId xmlns:a16="http://schemas.microsoft.com/office/drawing/2014/main" id="{9747EA17-CD55-4F68-8E32-DCC83D0F8F9F}"/>
                  </a:ext>
                </a:extLst>
              </p:cNvPr>
              <p:cNvPicPr>
                <a:picLocks noChangeAspect="1"/>
              </p:cNvPicPr>
              <p:nvPr/>
            </p:nvPicPr>
            <p:blipFill>
              <a:blip r:embed="rId125">
                <a:extLst>
                  <a:ext uri="{28A0092B-C50C-407E-A947-70E740481C1C}">
                    <a14:useLocalDpi xmlns:a14="http://schemas.microsoft.com/office/drawing/2010/main" val="0"/>
                  </a:ext>
                </a:extLst>
              </a:blip>
              <a:srcRect/>
              <a:stretch>
                <a:fillRect/>
              </a:stretch>
            </p:blipFill>
            <p:spPr bwMode="auto">
              <a:xfrm>
                <a:off x="8738140" y="555612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75" name="Group 474">
            <a:extLst>
              <a:ext uri="{FF2B5EF4-FFF2-40B4-BE49-F238E27FC236}">
                <a16:creationId xmlns:a16="http://schemas.microsoft.com/office/drawing/2014/main" id="{3C899EE9-AC8B-45F7-BC88-2451A6A1FDBF}"/>
              </a:ext>
            </a:extLst>
          </p:cNvPr>
          <p:cNvGrpSpPr/>
          <p:nvPr/>
        </p:nvGrpSpPr>
        <p:grpSpPr>
          <a:xfrm>
            <a:off x="8692863" y="2254133"/>
            <a:ext cx="1310437" cy="241077"/>
            <a:chOff x="116752" y="2955527"/>
            <a:chExt cx="1310437" cy="241077"/>
          </a:xfrm>
        </p:grpSpPr>
        <p:sp>
          <p:nvSpPr>
            <p:cNvPr id="476" name="Rectangle 475">
              <a:hlinkClick r:id="rId51"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9A10CF41-F7A7-4646-9890-D9AE16C51809}"/>
                </a:ext>
              </a:extLst>
            </p:cNvPr>
            <p:cNvSpPr/>
            <p:nvPr/>
          </p:nvSpPr>
          <p:spPr>
            <a:xfrm>
              <a:off x="116752" y="2955527"/>
              <a:ext cx="1310437" cy="24107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Cloud App Security</a:t>
              </a:r>
            </a:p>
          </p:txBody>
        </p:sp>
        <p:pic>
          <p:nvPicPr>
            <p:cNvPr id="477" name="Picture 476">
              <a:extLst>
                <a:ext uri="{FF2B5EF4-FFF2-40B4-BE49-F238E27FC236}">
                  <a16:creationId xmlns:a16="http://schemas.microsoft.com/office/drawing/2014/main" id="{A87ECD80-6342-4DAA-A432-A942E009EC38}"/>
                </a:ext>
              </a:extLst>
            </p:cNvPr>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a:off x="157915" y="3011955"/>
              <a:ext cx="157492" cy="127696"/>
            </a:xfrm>
            <a:prstGeom prst="rect">
              <a:avLst/>
            </a:prstGeom>
          </p:spPr>
        </p:pic>
      </p:grpSp>
      <p:cxnSp>
        <p:nvCxnSpPr>
          <p:cNvPr id="802" name="Connector: Elbow 799">
            <a:extLst>
              <a:ext uri="{FF2B5EF4-FFF2-40B4-BE49-F238E27FC236}">
                <a16:creationId xmlns:a16="http://schemas.microsoft.com/office/drawing/2014/main" id="{AFF7A3C5-A5EE-417B-898D-860ABAD21B20}"/>
              </a:ext>
            </a:extLst>
          </p:cNvPr>
          <p:cNvCxnSpPr>
            <a:cxnSpLocks/>
          </p:cNvCxnSpPr>
          <p:nvPr/>
        </p:nvCxnSpPr>
        <p:spPr>
          <a:xfrm flipH="1">
            <a:off x="8582717" y="4545233"/>
            <a:ext cx="110146" cy="0"/>
          </a:xfrm>
          <a:prstGeom prst="straightConnector1">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1FD5745-565C-4C3E-A103-ADE410A5BA3F}"/>
              </a:ext>
            </a:extLst>
          </p:cNvPr>
          <p:cNvGrpSpPr/>
          <p:nvPr/>
        </p:nvGrpSpPr>
        <p:grpSpPr>
          <a:xfrm>
            <a:off x="8686764" y="4221575"/>
            <a:ext cx="1316736" cy="622575"/>
            <a:chOff x="8686764" y="4221575"/>
            <a:chExt cx="1316736" cy="622575"/>
          </a:xfrm>
        </p:grpSpPr>
        <p:grpSp>
          <p:nvGrpSpPr>
            <p:cNvPr id="785" name="Group 784">
              <a:extLst>
                <a:ext uri="{FF2B5EF4-FFF2-40B4-BE49-F238E27FC236}">
                  <a16:creationId xmlns:a16="http://schemas.microsoft.com/office/drawing/2014/main" id="{FA44FE5E-6419-4F47-900D-E07824FFA261}"/>
                </a:ext>
              </a:extLst>
            </p:cNvPr>
            <p:cNvGrpSpPr/>
            <p:nvPr/>
          </p:nvGrpSpPr>
          <p:grpSpPr>
            <a:xfrm>
              <a:off x="8686764" y="4221575"/>
              <a:ext cx="1316736" cy="622575"/>
              <a:chOff x="10885121" y="2166657"/>
              <a:chExt cx="1211600" cy="520369"/>
            </a:xfrm>
            <a:solidFill>
              <a:schemeClr val="bg1"/>
            </a:solidFill>
          </p:grpSpPr>
          <p:sp>
            <p:nvSpPr>
              <p:cNvPr id="786" name="Rectangle 785">
                <a:hlinkClick r:id="rId128" tooltip="Office 365 DLP capabilities including Outlook Policy Tips, rule application via Exchange Transport rules, automatic protection via SharePoint location, and more. "/>
                <a:extLst>
                  <a:ext uri="{FF2B5EF4-FFF2-40B4-BE49-F238E27FC236}">
                    <a16:creationId xmlns:a16="http://schemas.microsoft.com/office/drawing/2014/main" id="{FDC93C89-A208-4060-AAC9-EC4E47572DB0}"/>
                  </a:ext>
                </a:extLst>
              </p:cNvPr>
              <p:cNvSpPr/>
              <p:nvPr/>
            </p:nvSpPr>
            <p:spPr>
              <a:xfrm>
                <a:off x="10885121" y="2166657"/>
                <a:ext cx="1211600" cy="520369"/>
              </a:xfrm>
              <a:prstGeom prst="rect">
                <a:avLst/>
              </a:prstGeom>
              <a:grp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7744" tIns="18288"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Office 365</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28" tooltip="Office 365 DLP capabilities including Outlook Policy Tips, rule application via Exchange Transport rules, automatic protection via SharePoint location, and more. "/>
                  </a:rPr>
                  <a:t>Data Loss Protection</a:t>
                </a:r>
                <a:endPar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29" tooltip="Allows for full content lifecycle management from creating/importing through retention and deletion. Supervision also lets you define policies that capture communications in your organization for internal or external reviewers. "/>
                  </a:rPr>
                  <a:t>Data Governance</a:t>
                </a:r>
                <a:endPar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30"/>
                  </a:rPr>
                  <a:t>eDiscovery</a:t>
                </a:r>
                <a:endPar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93" name="Picture 792">
                <a:extLst>
                  <a:ext uri="{FF2B5EF4-FFF2-40B4-BE49-F238E27FC236}">
                    <a16:creationId xmlns:a16="http://schemas.microsoft.com/office/drawing/2014/main" id="{053BEE98-F855-4BDD-AF47-CA2185261570}"/>
                  </a:ext>
                </a:extLst>
              </p:cNvPr>
              <p:cNvPicPr>
                <a:picLocks noChangeAspect="1"/>
              </p:cNvPicPr>
              <p:nvPr/>
            </p:nvPicPr>
            <p:blipFill>
              <a:blip r:embed="rId131" cstate="print">
                <a:extLst>
                  <a:ext uri="{28A0092B-C50C-407E-A947-70E740481C1C}">
                    <a14:useLocalDpi xmlns:a14="http://schemas.microsoft.com/office/drawing/2010/main" val="0"/>
                  </a:ext>
                </a:extLst>
              </a:blip>
              <a:stretch>
                <a:fillRect/>
              </a:stretch>
            </p:blipFill>
            <p:spPr>
              <a:xfrm>
                <a:off x="10950100" y="2182979"/>
                <a:ext cx="116904" cy="138531"/>
              </a:xfrm>
              <a:prstGeom prst="rect">
                <a:avLst/>
              </a:prstGeom>
              <a:grpFill/>
            </p:spPr>
          </p:pic>
        </p:grpSp>
        <p:grpSp>
          <p:nvGrpSpPr>
            <p:cNvPr id="794" name="Group 793">
              <a:extLst>
                <a:ext uri="{FF2B5EF4-FFF2-40B4-BE49-F238E27FC236}">
                  <a16:creationId xmlns:a16="http://schemas.microsoft.com/office/drawing/2014/main" id="{BC149996-BA06-4160-9F41-E2DAF83BC140}"/>
                </a:ext>
              </a:extLst>
            </p:cNvPr>
            <p:cNvGrpSpPr/>
            <p:nvPr/>
          </p:nvGrpSpPr>
          <p:grpSpPr>
            <a:xfrm>
              <a:off x="9047248" y="4762130"/>
              <a:ext cx="188672" cy="45719"/>
              <a:chOff x="6660452" y="3094221"/>
              <a:chExt cx="188672" cy="45719"/>
            </a:xfrm>
          </p:grpSpPr>
          <p:sp>
            <p:nvSpPr>
              <p:cNvPr id="795" name="Oval 794">
                <a:extLst>
                  <a:ext uri="{FF2B5EF4-FFF2-40B4-BE49-F238E27FC236}">
                    <a16:creationId xmlns:a16="http://schemas.microsoft.com/office/drawing/2014/main" id="{974A5067-3475-4DE1-9C41-C7113F138973}"/>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6" name="Oval 795">
                <a:extLst>
                  <a:ext uri="{FF2B5EF4-FFF2-40B4-BE49-F238E27FC236}">
                    <a16:creationId xmlns:a16="http://schemas.microsoft.com/office/drawing/2014/main" id="{A14F0404-BCD5-4F95-BC15-F0686F93B29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7" name="Oval 796">
                <a:extLst>
                  <a:ext uri="{FF2B5EF4-FFF2-40B4-BE49-F238E27FC236}">
                    <a16:creationId xmlns:a16="http://schemas.microsoft.com/office/drawing/2014/main" id="{39C75745-B98C-4407-ADE9-4F31F73B4ACE}"/>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575" name="Rectangle 574">
            <a:extLst>
              <a:ext uri="{FF2B5EF4-FFF2-40B4-BE49-F238E27FC236}">
                <a16:creationId xmlns:a16="http://schemas.microsoft.com/office/drawing/2014/main" id="{20CEB19A-55EE-424D-B0DB-D664A591C27E}"/>
              </a:ext>
            </a:extLst>
          </p:cNvPr>
          <p:cNvSpPr/>
          <p:nvPr/>
        </p:nvSpPr>
        <p:spPr>
          <a:xfrm rot="16200000">
            <a:off x="7765888" y="3243344"/>
            <a:ext cx="1639453" cy="192449"/>
          </a:xfrm>
          <a:prstGeom prst="rect">
            <a:avLst/>
          </a:prstGeom>
          <a:solidFill>
            <a:schemeClr val="bg1"/>
          </a:solidFill>
          <a:ln w="1905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45720" rtlCol="0" anchor="ctr"/>
          <a:lstStyle/>
          <a:p>
            <a:pPr marL="11430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Classification Labels</a:t>
            </a:r>
          </a:p>
        </p:txBody>
      </p:sp>
      <p:sp>
        <p:nvSpPr>
          <p:cNvPr id="681" name="Rectangle 680">
            <a:hlinkClick r:id="rId132" tooltip="A managed hunting service built into Defender ATP that provides Security Operation Centers (SOCs) with expert level monitoring and analysis to help them ensure that critical threats in their unique environments don’t get missed."/>
            <a:extLst>
              <a:ext uri="{FF2B5EF4-FFF2-40B4-BE49-F238E27FC236}">
                <a16:creationId xmlns:a16="http://schemas.microsoft.com/office/drawing/2014/main" id="{EB32521C-51E7-4D9F-9F0C-DC1E8A942E7A}"/>
              </a:ext>
            </a:extLst>
          </p:cNvPr>
          <p:cNvSpPr/>
          <p:nvPr/>
        </p:nvSpPr>
        <p:spPr>
          <a:xfrm>
            <a:off x="256410" y="403250"/>
            <a:ext cx="1518877"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228600" marR="0" lvl="0" indent="0" algn="l" defTabSz="914400" rtl="0" eaLnBrk="1" fontAlgn="auto" latinLnBrk="0" hangingPunct="1">
              <a:lnSpc>
                <a:spcPct val="97000"/>
              </a:lnSpc>
              <a:spcBef>
                <a:spcPts val="0"/>
              </a:spcBef>
              <a:spcAft>
                <a:spcPts val="0"/>
              </a:spcAft>
              <a:buClrTx/>
              <a:buSzTx/>
              <a:buFontTx/>
              <a:buNone/>
              <a:tabLst/>
              <a:defRPr/>
            </a:pPr>
            <a:r>
              <a:rPr kumimoji="0" lang="en-US" sz="8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Threat Experts</a:t>
            </a:r>
          </a:p>
        </p:txBody>
      </p:sp>
      <p:sp>
        <p:nvSpPr>
          <p:cNvPr id="682" name="Rectangle 681">
            <a:hlinkClick r:id="rId133" tooltip="Microsoft's Detection and Response Team (DART) provides onsite and remote assistance with incident response, recovery, and threat hunting. The incident response is effectively &quot;on retainer&quot; for customers with Premier Support."/>
            <a:extLst>
              <a:ext uri="{FF2B5EF4-FFF2-40B4-BE49-F238E27FC236}">
                <a16:creationId xmlns:a16="http://schemas.microsoft.com/office/drawing/2014/main" id="{CE75BF59-DD48-421D-AC3B-603DB7F3709C}"/>
              </a:ext>
            </a:extLst>
          </p:cNvPr>
          <p:cNvSpPr/>
          <p:nvPr/>
        </p:nvSpPr>
        <p:spPr>
          <a:xfrm>
            <a:off x="1860304" y="399695"/>
            <a:ext cx="2659765"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171450" marR="0" lvl="0" indent="0" algn="l" defTabSz="914400" rtl="0" eaLnBrk="1" fontAlgn="auto" latinLnBrk="0" hangingPunct="1">
              <a:lnSpc>
                <a:spcPct val="97000"/>
              </a:lnSpc>
              <a:spcBef>
                <a:spcPts val="0"/>
              </a:spcBef>
              <a:spcAft>
                <a:spcPts val="0"/>
              </a:spcAft>
              <a:buClrTx/>
              <a:buSzTx/>
              <a:buFontTx/>
              <a:buNone/>
              <a:tabLst/>
              <a:defRPr/>
            </a:pPr>
            <a:r>
              <a:rPr kumimoji="0" lang="en-US" sz="8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Incident Response, Recovery, &amp; </a:t>
            </a:r>
            <a:r>
              <a:rPr kumimoji="0" lang="en-US" sz="850" b="0" i="1" u="none" strike="noStrike" kern="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CyberOps</a:t>
            </a:r>
            <a:r>
              <a:rPr kumimoji="0" lang="en-US" sz="8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Services</a:t>
            </a:r>
          </a:p>
        </p:txBody>
      </p:sp>
      <p:sp>
        <p:nvSpPr>
          <p:cNvPr id="784" name="people_4" title="Icon of a person">
            <a:extLst>
              <a:ext uri="{FF2B5EF4-FFF2-40B4-BE49-F238E27FC236}">
                <a16:creationId xmlns:a16="http://schemas.microsoft.com/office/drawing/2014/main" id="{81F005B1-72FA-4BF3-A087-3CD7A5B1BA30}"/>
              </a:ext>
            </a:extLst>
          </p:cNvPr>
          <p:cNvSpPr>
            <a:spLocks noChangeAspect="1" noEditPoints="1"/>
          </p:cNvSpPr>
          <p:nvPr/>
        </p:nvSpPr>
        <p:spPr bwMode="auto">
          <a:xfrm>
            <a:off x="334033" y="435737"/>
            <a:ext cx="105464" cy="11790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9" name="people_4" title="Icon of a person">
            <a:extLst>
              <a:ext uri="{FF2B5EF4-FFF2-40B4-BE49-F238E27FC236}">
                <a16:creationId xmlns:a16="http://schemas.microsoft.com/office/drawing/2014/main" id="{2BB0F73F-3913-493E-A858-EA487583F964}"/>
              </a:ext>
            </a:extLst>
          </p:cNvPr>
          <p:cNvSpPr>
            <a:spLocks noChangeAspect="1" noEditPoints="1"/>
          </p:cNvSpPr>
          <p:nvPr/>
        </p:nvSpPr>
        <p:spPr bwMode="auto">
          <a:xfrm>
            <a:off x="1918357" y="432181"/>
            <a:ext cx="105464" cy="11790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958065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95369" y="2967335"/>
            <a:ext cx="5467331" cy="923330"/>
          </a:xfrm>
        </p:spPr>
        <p:txBody>
          <a:bodyPr/>
          <a:lstStyle/>
          <a:p>
            <a:pPr algn="ctr" defTabSz="412750" hangingPunct="0"/>
            <a:r>
              <a:rPr lang="en-US" sz="5400" b="0">
                <a:solidFill>
                  <a:srgbClr val="333333"/>
                </a:solidFill>
                <a:latin typeface="Calibri Light" panose="020F0302020204030204" pitchFamily="34" charset="0"/>
                <a:ea typeface="Lato Light" panose="020F0302020204030203" pitchFamily="34" charset="0"/>
                <a:cs typeface="Calibri Light" panose="020F0302020204030204" pitchFamily="34" charset="0"/>
                <a:sym typeface="Lato Light" panose="020F0302020204030203" pitchFamily="34" charset="0"/>
              </a:rPr>
              <a:t>“Just enable MFA!”</a:t>
            </a:r>
            <a:endParaRPr lang="en-US" sz="7200" b="0" dirty="0">
              <a:solidFill>
                <a:srgbClr val="333333"/>
              </a:solidFill>
              <a:latin typeface="Calibri Light" panose="020F0302020204030204" pitchFamily="34" charset="0"/>
              <a:cs typeface="Calibri Light" panose="020F0302020204030204" pitchFamily="34" charset="0"/>
              <a:sym typeface="Gill Sans" charset="0"/>
            </a:endParaRPr>
          </a:p>
        </p:txBody>
      </p:sp>
      <p:sp>
        <p:nvSpPr>
          <p:cNvPr id="21" name="Rectangle 20">
            <a:extLst>
              <a:ext uri="{FF2B5EF4-FFF2-40B4-BE49-F238E27FC236}">
                <a16:creationId xmlns:a16="http://schemas.microsoft.com/office/drawing/2014/main" id="{CA05D1C3-3C6A-4319-BDA7-C798242E30A7}"/>
              </a:ext>
            </a:extLst>
          </p:cNvPr>
          <p:cNvSpPr/>
          <p:nvPr/>
        </p:nvSpPr>
        <p:spPr bwMode="auto">
          <a:xfrm>
            <a:off x="6362700" y="0"/>
            <a:ext cx="1254130" cy="6858000"/>
          </a:xfrm>
          <a:prstGeom prst="rect">
            <a:avLst/>
          </a:prstGeom>
          <a:solidFill>
            <a:srgbClr val="FFFFFF"/>
          </a:solidFill>
          <a:ln>
            <a:noFill/>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a:ln>
                <a:noFill/>
              </a:ln>
              <a:solidFill>
                <a:srgbClr val="FFFFFF"/>
              </a:solidFill>
              <a:effectLst>
                <a:outerShdw blurRad="38100" dist="38100" dir="2700000" algn="tl">
                  <a:srgbClr val="000000"/>
                </a:outerShdw>
              </a:effectLst>
              <a:uLnTx/>
              <a:uFillTx/>
              <a:latin typeface="Calibri" panose="020F0502020204030204"/>
              <a:ea typeface="+mn-ea"/>
              <a:cs typeface="Helvetica"/>
            </a:endParaRPr>
          </a:p>
        </p:txBody>
      </p:sp>
      <p:pic>
        <p:nvPicPr>
          <p:cNvPr id="5" name="Picture 4">
            <a:extLst>
              <a:ext uri="{FF2B5EF4-FFF2-40B4-BE49-F238E27FC236}">
                <a16:creationId xmlns:a16="http://schemas.microsoft.com/office/drawing/2014/main" id="{9CCA8B00-95C1-45D0-BC57-ED9CE093D163}"/>
              </a:ext>
            </a:extLst>
          </p:cNvPr>
          <p:cNvPicPr>
            <a:picLocks noChangeAspect="1"/>
          </p:cNvPicPr>
          <p:nvPr/>
        </p:nvPicPr>
        <p:blipFill>
          <a:blip r:embed="rId2"/>
          <a:stretch>
            <a:fillRect/>
          </a:stretch>
        </p:blipFill>
        <p:spPr>
          <a:xfrm>
            <a:off x="7626342" y="0"/>
            <a:ext cx="5007227" cy="6858000"/>
          </a:xfrm>
          <a:prstGeom prst="rect">
            <a:avLst/>
          </a:prstGeom>
        </p:spPr>
      </p:pic>
      <p:sp>
        <p:nvSpPr>
          <p:cNvPr id="6" name="Title 1">
            <a:extLst>
              <a:ext uri="{FF2B5EF4-FFF2-40B4-BE49-F238E27FC236}">
                <a16:creationId xmlns:a16="http://schemas.microsoft.com/office/drawing/2014/main" id="{6A307B8F-3F9F-4928-BF41-771D0DA211FF}"/>
              </a:ext>
            </a:extLst>
          </p:cNvPr>
          <p:cNvSpPr txBox="1">
            <a:spLocks/>
          </p:cNvSpPr>
          <p:nvPr/>
        </p:nvSpPr>
        <p:spPr>
          <a:xfrm>
            <a:off x="1688383" y="3690610"/>
            <a:ext cx="4407617" cy="400110"/>
          </a:xfrm>
          <a:prstGeom prst="rect">
            <a:avLst/>
          </a:prstGeom>
        </p:spPr>
        <p:txBody>
          <a:bodyPr wrap="none">
            <a:spAutoFit/>
          </a:bodyPr>
          <a:lstStyle>
            <a:lvl1pPr algn="l" defTabSz="228600" rtl="0" eaLnBrk="1" fontAlgn="base" hangingPunct="1">
              <a:spcBef>
                <a:spcPct val="0"/>
              </a:spcBef>
              <a:spcAft>
                <a:spcPct val="0"/>
              </a:spcAft>
              <a:defRPr sz="4600" b="1" kern="1200" baseline="0">
                <a:solidFill>
                  <a:schemeClr val="tx1"/>
                </a:solidFill>
                <a:latin typeface="Aleo" panose="020F0502020204030203" pitchFamily="34" charset="0"/>
                <a:ea typeface="+mj-ea"/>
                <a:cs typeface="+mj-cs"/>
                <a:sym typeface="Helvetica" panose="020B0604020202020204" pitchFamily="34" charset="0"/>
              </a:defRPr>
            </a:lvl1pPr>
            <a:lvl2pPr algn="l" defTabSz="228600" rtl="0" eaLnBrk="1" fontAlgn="base" hangingPunct="1">
              <a:spcBef>
                <a:spcPct val="0"/>
              </a:spcBef>
              <a:spcAft>
                <a:spcPct val="0"/>
              </a:spcAft>
              <a:defRPr sz="6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algn="l" defTabSz="228600" rtl="0" eaLnBrk="1" fontAlgn="base" hangingPunct="1">
              <a:spcBef>
                <a:spcPct val="0"/>
              </a:spcBef>
              <a:spcAft>
                <a:spcPct val="0"/>
              </a:spcAft>
              <a:defRPr sz="6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algn="l" defTabSz="228600" rtl="0" eaLnBrk="1" fontAlgn="base" hangingPunct="1">
              <a:spcBef>
                <a:spcPct val="0"/>
              </a:spcBef>
              <a:spcAft>
                <a:spcPct val="0"/>
              </a:spcAft>
              <a:defRPr sz="6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algn="l" defTabSz="228600" rtl="0" eaLnBrk="1" fontAlgn="base" hangingPunct="1">
              <a:spcBef>
                <a:spcPct val="0"/>
              </a:spcBef>
              <a:spcAft>
                <a:spcPct val="0"/>
              </a:spcAft>
              <a:defRPr sz="6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228600" algn="l" defTabSz="228600" rtl="0" eaLnBrk="1" fontAlgn="base" hangingPunct="1">
              <a:spcBef>
                <a:spcPct val="0"/>
              </a:spcBef>
              <a:spcAft>
                <a:spcPct val="0"/>
              </a:spcAft>
              <a:defRPr sz="6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457200" algn="l" defTabSz="228600" rtl="0" eaLnBrk="1" fontAlgn="base" hangingPunct="1">
              <a:spcBef>
                <a:spcPct val="0"/>
              </a:spcBef>
              <a:spcAft>
                <a:spcPct val="0"/>
              </a:spcAft>
              <a:defRPr sz="6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685800" algn="l" defTabSz="228600" rtl="0" eaLnBrk="1" fontAlgn="base" hangingPunct="1">
              <a:spcBef>
                <a:spcPct val="0"/>
              </a:spcBef>
              <a:spcAft>
                <a:spcPct val="0"/>
              </a:spcAft>
              <a:defRPr sz="6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914400" algn="l" defTabSz="228600" rtl="0" eaLnBrk="1" fontAlgn="base" hangingPunct="1">
              <a:spcBef>
                <a:spcPct val="0"/>
              </a:spcBef>
              <a:spcAft>
                <a:spcPct val="0"/>
              </a:spcAft>
              <a:defRPr sz="6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algn="ctr" defTabSz="412750" hangingPunct="0"/>
            <a:r>
              <a:rPr lang="en-US" sz="2000" b="0">
                <a:solidFill>
                  <a:srgbClr val="333333"/>
                </a:solidFill>
                <a:latin typeface="Calibri Light" panose="020F0302020204030204" pitchFamily="34" charset="0"/>
                <a:ea typeface="Lato Light" panose="020F0302020204030203" pitchFamily="34" charset="0"/>
                <a:cs typeface="Calibri Light" panose="020F0302020204030204" pitchFamily="34" charset="0"/>
                <a:sym typeface="Lato Light" panose="020F0302020204030203" pitchFamily="34" charset="0"/>
              </a:rPr>
              <a:t>- Consultants, who used to say </a:t>
            </a:r>
            <a:r>
              <a:rPr lang="en-US" sz="2000" i="1">
                <a:solidFill>
                  <a:schemeClr val="accent1">
                    <a:lumMod val="60000"/>
                    <a:lumOff val="40000"/>
                  </a:schemeClr>
                </a:solidFill>
                <a:latin typeface="Calibri Light" panose="020F0302020204030204" pitchFamily="34" charset="0"/>
                <a:ea typeface="Lato Light" panose="020F0302020204030203" pitchFamily="34" charset="0"/>
                <a:cs typeface="Calibri Light" panose="020F0302020204030204" pitchFamily="34" charset="0"/>
                <a:sym typeface="Lato Light" panose="020F0302020204030203" pitchFamily="34" charset="0"/>
              </a:rPr>
              <a:t>it depends</a:t>
            </a:r>
            <a:endParaRPr lang="en-US" sz="3200" b="0" dirty="0">
              <a:solidFill>
                <a:srgbClr val="333333"/>
              </a:solidFill>
              <a:latin typeface="Calibri Light" panose="020F0302020204030204" pitchFamily="34" charset="0"/>
              <a:cs typeface="Calibri Light" panose="020F0302020204030204" pitchFamily="34" charset="0"/>
              <a:sym typeface="Gill Sans" charset="0"/>
            </a:endParaRPr>
          </a:p>
        </p:txBody>
      </p:sp>
    </p:spTree>
    <p:extLst>
      <p:ext uri="{BB962C8B-B14F-4D97-AF65-F5344CB8AC3E}">
        <p14:creationId xmlns:p14="http://schemas.microsoft.com/office/powerpoint/2010/main" val="56462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5"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A picture containing building, floor, wooden, table&#10;&#10;Description automatically generated">
            <a:extLst>
              <a:ext uri="{FF2B5EF4-FFF2-40B4-BE49-F238E27FC236}">
                <a16:creationId xmlns:a16="http://schemas.microsoft.com/office/drawing/2014/main" id="{76412C65-C562-4937-8B92-0118260DEAF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tretch>
            <a:fillRect/>
          </a:stretch>
        </p:blipFill>
        <p:spPr bwMode="auto">
          <a:xfrm>
            <a:off x="429349" y="2407684"/>
            <a:ext cx="3661831" cy="2062831"/>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57974747-3CF2-4B4C-BF18-ECD2D14CD0F7}"/>
              </a:ext>
            </a:extLst>
          </p:cNvPr>
          <p:cNvSpPr>
            <a:spLocks noGrp="1"/>
          </p:cNvSpPr>
          <p:nvPr>
            <p:ph type="title"/>
          </p:nvPr>
        </p:nvSpPr>
        <p:spPr>
          <a:xfrm>
            <a:off x="4787192" y="3040491"/>
            <a:ext cx="7712027" cy="777018"/>
          </a:xfrm>
        </p:spPr>
        <p:txBody>
          <a:bodyPr>
            <a:normAutofit/>
          </a:bodyPr>
          <a:lstStyle/>
          <a:p>
            <a:pPr algn="ctr"/>
            <a:r>
              <a:rPr lang="en-US" sz="4000">
                <a:latin typeface="Calibri Light (Headings)"/>
                <a:ea typeface="Aleo Regular" charset="0"/>
                <a:cs typeface="Aleo Regular" charset="0"/>
                <a:sym typeface="Aleo Regular" charset="0"/>
              </a:rPr>
              <a:t>Passwordless and FIDO2 tokens</a:t>
            </a:r>
            <a:endParaRPr lang="en-FI" sz="4000" dirty="0"/>
          </a:p>
        </p:txBody>
      </p:sp>
    </p:spTree>
    <p:extLst>
      <p:ext uri="{BB962C8B-B14F-4D97-AF65-F5344CB8AC3E}">
        <p14:creationId xmlns:p14="http://schemas.microsoft.com/office/powerpoint/2010/main" val="1006592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3.xml.rels><?xml version="1.0" encoding="UTF-8" standalone="yes"?>
<Relationships xmlns="http://schemas.openxmlformats.org/package/2006/relationships"><Relationship Id="rId1" Type="http://schemas.openxmlformats.org/officeDocument/2006/relationships/image" Target="../media/image9.png"/></Relationships>
</file>

<file path=ppt/theme/_rels/theme4.xml.rels><?xml version="1.0" encoding="UTF-8" standalone="yes"?>
<Relationships xmlns="http://schemas.openxmlformats.org/package/2006/relationships"><Relationship Id="rId1" Type="http://schemas.openxmlformats.org/officeDocument/2006/relationships/image" Target="../media/image9.png"/></Relationships>
</file>

<file path=ppt/theme/_rels/theme7.xml.rels><?xml version="1.0" encoding="UTF-8" standalone="yes"?>
<Relationships xmlns="http://schemas.openxmlformats.org/package/2006/relationships"><Relationship Id="rId1" Type="http://schemas.openxmlformats.org/officeDocument/2006/relationships/image" Target="../media/image9.png"/></Relationships>
</file>

<file path=ppt/theme/_rels/theme8.xml.rels><?xml version="1.0" encoding="UTF-8" standalone="yes"?>
<Relationships xmlns="http://schemas.openxmlformats.org/package/2006/relationships"><Relationship Id="rId1" Type="http://schemas.openxmlformats.org/officeDocument/2006/relationships/image" Target="../media/image9.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egular Theme">
  <a:themeElements>
    <a:clrScheme name="PitchDeck - Regular">
      <a:dk1>
        <a:srgbClr val="333333"/>
      </a:dk1>
      <a:lt1>
        <a:srgbClr val="F4F4F4"/>
      </a:lt1>
      <a:dk2>
        <a:srgbClr val="5CBEB6"/>
      </a:dk2>
      <a:lt2>
        <a:srgbClr val="69C9BF"/>
      </a:lt2>
      <a:accent1>
        <a:srgbClr val="37485D"/>
      </a:accent1>
      <a:accent2>
        <a:srgbClr val="41596D"/>
      </a:accent2>
      <a:accent3>
        <a:srgbClr val="E59428"/>
      </a:accent3>
      <a:accent4>
        <a:srgbClr val="E7A556"/>
      </a:accent4>
      <a:accent5>
        <a:srgbClr val="7D3F65"/>
      </a:accent5>
      <a:accent6>
        <a:srgbClr val="814974"/>
      </a:accent6>
      <a:hlink>
        <a:srgbClr val="3E1F32"/>
      </a:hlink>
      <a:folHlink>
        <a:srgbClr val="5D2F4B"/>
      </a:folHlink>
    </a:clrScheme>
    <a:fontScheme name="Pitch Deck">
      <a:majorFont>
        <a:latin typeface="Aleo"/>
        <a:ea typeface="Helvetica"/>
        <a:cs typeface="Helvetica"/>
      </a:majorFont>
      <a:minorFont>
        <a:latin typeface="Lato"/>
        <a:ea typeface="Helvetica"/>
        <a:cs typeface="Helvetic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tx2"/>
        </a:solidFill>
        <a:ln>
          <a:noFill/>
        </a:ln>
        <a:effectLst/>
      </a:spPr>
      <a:bodyPr lIns="0" tIns="0" rIns="0" bIns="0" anchor="ctr"/>
      <a:lstStyle>
        <a:defPPr>
          <a:defRPr sz="4000">
            <a:solidFill>
              <a:srgbClr val="FFFFFF"/>
            </a:solidFill>
            <a:effectLst>
              <a:outerShdw blurRad="38100" dist="38100" dir="2700000" algn="tl">
                <a:srgbClr val="000000"/>
              </a:outerShdw>
            </a:effectLst>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342900" marR="0" indent="0" algn="ctr" defTabSz="825500" rtl="0" eaLnBrk="1" fontAlgn="base" latinLnBrk="0" hangingPunct="0">
          <a:lnSpc>
            <a:spcPct val="100000"/>
          </a:lnSpc>
          <a:spcBef>
            <a:spcPct val="0"/>
          </a:spcBef>
          <a:spcAft>
            <a:spcPct val="0"/>
          </a:spcAft>
          <a:buClrTx/>
          <a:buSzTx/>
          <a:buFontTx/>
          <a:buNone/>
          <a:tabLst/>
          <a:defRPr kumimoji="0" lang="en-US" sz="5600" b="0" i="0" u="none" strike="noStrike" cap="none" normalizeH="0" baseline="0" smtClean="0">
            <a:ln>
              <a:noFill/>
            </a:ln>
            <a:solidFill>
              <a:srgbClr val="000000"/>
            </a:solidFill>
            <a:effectLst/>
            <a:latin typeface="Gill Sans" charset="0"/>
            <a:ea typeface="Gill Sans" charset="0"/>
            <a:cs typeface="Gill Sans" charset="0"/>
            <a:sym typeface="Gill Sans" charset="0"/>
          </a:defRPr>
        </a:defPPr>
      </a:lstStyle>
    </a:lnDef>
    <a:txDef>
      <a:spPr>
        <a:noFill/>
      </a:spPr>
      <a:bodyPr wrap="square" rtlCol="0">
        <a:spAutoFit/>
      </a:bodyPr>
      <a:lstStyle>
        <a:defPPr algn="l">
          <a:defRPr sz="3200" dirty="0" smtClean="0">
            <a:solidFill>
              <a:schemeClr val="tx1"/>
            </a:solidFill>
            <a:latin typeface="Lato Light" panose="020F0302020204030203" pitchFamily="34" charset="0"/>
            <a:ea typeface="Lato Light" panose="020F0302020204030203" pitchFamily="34" charset="0"/>
            <a:cs typeface="Lato Light" panose="020F0302020204030203" pitchFamily="34" charset="0"/>
          </a:defRPr>
        </a:defPPr>
      </a:lstStyle>
    </a:txDef>
  </a:objectDefaults>
  <a:extraClrSchemeLst/>
  <a:extLst>
    <a:ext uri="{05A4C25C-085E-4340-85A3-A5531E510DB2}">
      <thm15:themeFamily xmlns:thm15="http://schemas.microsoft.com/office/thememl/2012/main" name="Theme1" id="{7208066F-19C8-483D-B31C-9E57DED5542C}" vid="{F0B5F4A7-0125-4C3A-AAF5-9E68DB261BCF}"/>
    </a:ext>
  </a:extLst>
</a:theme>
</file>

<file path=ppt/theme/theme4.xml><?xml version="1.0" encoding="utf-8"?>
<a:theme xmlns:a="http://schemas.openxmlformats.org/drawingml/2006/main" name="2_Regular Theme">
  <a:themeElements>
    <a:clrScheme name="PitchDeck - Regular">
      <a:dk1>
        <a:srgbClr val="333333"/>
      </a:dk1>
      <a:lt1>
        <a:srgbClr val="F4F4F4"/>
      </a:lt1>
      <a:dk2>
        <a:srgbClr val="5CBEB6"/>
      </a:dk2>
      <a:lt2>
        <a:srgbClr val="69C9BF"/>
      </a:lt2>
      <a:accent1>
        <a:srgbClr val="37485D"/>
      </a:accent1>
      <a:accent2>
        <a:srgbClr val="41596D"/>
      </a:accent2>
      <a:accent3>
        <a:srgbClr val="E59428"/>
      </a:accent3>
      <a:accent4>
        <a:srgbClr val="E7A556"/>
      </a:accent4>
      <a:accent5>
        <a:srgbClr val="7D3F65"/>
      </a:accent5>
      <a:accent6>
        <a:srgbClr val="814974"/>
      </a:accent6>
      <a:hlink>
        <a:srgbClr val="3E1F32"/>
      </a:hlink>
      <a:folHlink>
        <a:srgbClr val="5D2F4B"/>
      </a:folHlink>
    </a:clrScheme>
    <a:fontScheme name="Pitch Deck">
      <a:majorFont>
        <a:latin typeface="Aleo"/>
        <a:ea typeface="Helvetica"/>
        <a:cs typeface="Helvetica"/>
      </a:majorFont>
      <a:minorFont>
        <a:latin typeface="Lato"/>
        <a:ea typeface="Helvetica"/>
        <a:cs typeface="Helvetic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tx2"/>
        </a:solidFill>
        <a:ln>
          <a:noFill/>
        </a:ln>
        <a:effectLst/>
      </a:spPr>
      <a:bodyPr lIns="0" tIns="0" rIns="0" bIns="0" anchor="ctr"/>
      <a:lstStyle>
        <a:defPPr>
          <a:defRPr sz="4000">
            <a:solidFill>
              <a:srgbClr val="FFFFFF"/>
            </a:solidFill>
            <a:effectLst>
              <a:outerShdw blurRad="38100" dist="38100" dir="2700000" algn="tl">
                <a:srgbClr val="000000"/>
              </a:outerShdw>
            </a:effectLst>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342900" marR="0" indent="0" algn="ctr" defTabSz="825500" rtl="0" eaLnBrk="1" fontAlgn="base" latinLnBrk="0" hangingPunct="0">
          <a:lnSpc>
            <a:spcPct val="100000"/>
          </a:lnSpc>
          <a:spcBef>
            <a:spcPct val="0"/>
          </a:spcBef>
          <a:spcAft>
            <a:spcPct val="0"/>
          </a:spcAft>
          <a:buClrTx/>
          <a:buSzTx/>
          <a:buFontTx/>
          <a:buNone/>
          <a:tabLst/>
          <a:defRPr kumimoji="0" lang="en-US" sz="5600" b="0" i="0" u="none" strike="noStrike" cap="none" normalizeH="0" baseline="0" smtClean="0">
            <a:ln>
              <a:noFill/>
            </a:ln>
            <a:solidFill>
              <a:srgbClr val="000000"/>
            </a:solidFill>
            <a:effectLst/>
            <a:latin typeface="Gill Sans" charset="0"/>
            <a:ea typeface="Gill Sans" charset="0"/>
            <a:cs typeface="Gill Sans" charset="0"/>
            <a:sym typeface="Gill Sans" charset="0"/>
          </a:defRPr>
        </a:defPPr>
      </a:lstStyle>
    </a:lnDef>
    <a:txDef>
      <a:spPr>
        <a:noFill/>
      </a:spPr>
      <a:bodyPr wrap="square" rtlCol="0">
        <a:spAutoFit/>
      </a:bodyPr>
      <a:lstStyle>
        <a:defPPr algn="l">
          <a:defRPr sz="3200" dirty="0" smtClean="0">
            <a:solidFill>
              <a:schemeClr val="tx1"/>
            </a:solidFill>
            <a:latin typeface="Lato Light" panose="020F0302020204030203" pitchFamily="34" charset="0"/>
            <a:ea typeface="Lato Light" panose="020F0302020204030203" pitchFamily="34" charset="0"/>
            <a:cs typeface="Lato Light" panose="020F0302020204030203" pitchFamily="34" charset="0"/>
          </a:defRPr>
        </a:defPPr>
      </a:lstStyle>
    </a:txDef>
  </a:objectDefaults>
  <a:extraClrSchemeLst/>
  <a:extLst>
    <a:ext uri="{05A4C25C-085E-4340-85A3-A5531E510DB2}">
      <thm15:themeFamily xmlns:thm15="http://schemas.microsoft.com/office/thememl/2012/main" name="Theme1" id="{7208066F-19C8-483D-B31C-9E57DED5542C}" vid="{F0B5F4A7-0125-4C3A-AAF5-9E68DB261BCF}"/>
    </a:ext>
  </a:ext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7.xml><?xml version="1.0" encoding="utf-8"?>
<a:theme xmlns:a="http://schemas.openxmlformats.org/drawingml/2006/main" name="1_Regular Theme">
  <a:themeElements>
    <a:clrScheme name="PitchDeck - Regular">
      <a:dk1>
        <a:srgbClr val="333333"/>
      </a:dk1>
      <a:lt1>
        <a:srgbClr val="F4F4F4"/>
      </a:lt1>
      <a:dk2>
        <a:srgbClr val="5CBEB6"/>
      </a:dk2>
      <a:lt2>
        <a:srgbClr val="69C9BF"/>
      </a:lt2>
      <a:accent1>
        <a:srgbClr val="37485D"/>
      </a:accent1>
      <a:accent2>
        <a:srgbClr val="41596D"/>
      </a:accent2>
      <a:accent3>
        <a:srgbClr val="E59428"/>
      </a:accent3>
      <a:accent4>
        <a:srgbClr val="E7A556"/>
      </a:accent4>
      <a:accent5>
        <a:srgbClr val="7D3F65"/>
      </a:accent5>
      <a:accent6>
        <a:srgbClr val="814974"/>
      </a:accent6>
      <a:hlink>
        <a:srgbClr val="3E1F32"/>
      </a:hlink>
      <a:folHlink>
        <a:srgbClr val="5D2F4B"/>
      </a:folHlink>
    </a:clrScheme>
    <a:fontScheme name="Pitch Deck">
      <a:majorFont>
        <a:latin typeface="Aleo"/>
        <a:ea typeface="Helvetica"/>
        <a:cs typeface="Helvetica"/>
      </a:majorFont>
      <a:minorFont>
        <a:latin typeface="Lato"/>
        <a:ea typeface="Helvetica"/>
        <a:cs typeface="Helvetic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tx2"/>
        </a:solidFill>
        <a:ln>
          <a:noFill/>
        </a:ln>
        <a:effectLst/>
      </a:spPr>
      <a:bodyPr lIns="0" tIns="0" rIns="0" bIns="0" anchor="ctr"/>
      <a:lstStyle>
        <a:defPPr>
          <a:defRPr sz="4000">
            <a:solidFill>
              <a:srgbClr val="FFFFFF"/>
            </a:solidFill>
            <a:effectLst>
              <a:outerShdw blurRad="38100" dist="38100" dir="2700000" algn="tl">
                <a:srgbClr val="000000"/>
              </a:outerShdw>
            </a:effectLst>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342900" marR="0" indent="0" algn="ctr" defTabSz="825500" rtl="0" eaLnBrk="1" fontAlgn="base" latinLnBrk="0" hangingPunct="0">
          <a:lnSpc>
            <a:spcPct val="100000"/>
          </a:lnSpc>
          <a:spcBef>
            <a:spcPct val="0"/>
          </a:spcBef>
          <a:spcAft>
            <a:spcPct val="0"/>
          </a:spcAft>
          <a:buClrTx/>
          <a:buSzTx/>
          <a:buFontTx/>
          <a:buNone/>
          <a:tabLst/>
          <a:defRPr kumimoji="0" lang="en-US" sz="5600" b="0" i="0" u="none" strike="noStrike" cap="none" normalizeH="0" baseline="0" smtClean="0">
            <a:ln>
              <a:noFill/>
            </a:ln>
            <a:solidFill>
              <a:srgbClr val="000000"/>
            </a:solidFill>
            <a:effectLst/>
            <a:latin typeface="Gill Sans" charset="0"/>
            <a:ea typeface="Gill Sans" charset="0"/>
            <a:cs typeface="Gill Sans" charset="0"/>
            <a:sym typeface="Gill Sans" charset="0"/>
          </a:defRPr>
        </a:defPPr>
      </a:lstStyle>
    </a:lnDef>
    <a:txDef>
      <a:spPr>
        <a:noFill/>
      </a:spPr>
      <a:bodyPr wrap="square" rtlCol="0">
        <a:spAutoFit/>
      </a:bodyPr>
      <a:lstStyle>
        <a:defPPr algn="l">
          <a:defRPr sz="3200" dirty="0" smtClean="0">
            <a:solidFill>
              <a:schemeClr val="tx1"/>
            </a:solidFill>
            <a:latin typeface="Lato Light" panose="020F0302020204030203" pitchFamily="34" charset="0"/>
            <a:ea typeface="Lato Light" panose="020F0302020204030203" pitchFamily="34" charset="0"/>
            <a:cs typeface="Lato Light" panose="020F0302020204030203" pitchFamily="34" charset="0"/>
          </a:defRPr>
        </a:defPPr>
      </a:lstStyle>
    </a:txDef>
  </a:objectDefaults>
  <a:extraClrSchemeLst/>
  <a:extLst>
    <a:ext uri="{05A4C25C-085E-4340-85A3-A5531E510DB2}">
      <thm15:themeFamily xmlns:thm15="http://schemas.microsoft.com/office/thememl/2012/main" name="Theme1" id="{7208066F-19C8-483D-B31C-9E57DED5542C}" vid="{F0B5F4A7-0125-4C3A-AAF5-9E68DB261BCF}"/>
    </a:ext>
  </a:extLst>
</a:theme>
</file>

<file path=ppt/theme/theme8.xml><?xml version="1.0" encoding="utf-8"?>
<a:theme xmlns:a="http://schemas.openxmlformats.org/drawingml/2006/main" name="3_Regular Theme">
  <a:themeElements>
    <a:clrScheme name="PitchDeck - Regular">
      <a:dk1>
        <a:srgbClr val="333333"/>
      </a:dk1>
      <a:lt1>
        <a:srgbClr val="F4F4F4"/>
      </a:lt1>
      <a:dk2>
        <a:srgbClr val="5CBEB6"/>
      </a:dk2>
      <a:lt2>
        <a:srgbClr val="69C9BF"/>
      </a:lt2>
      <a:accent1>
        <a:srgbClr val="37485D"/>
      </a:accent1>
      <a:accent2>
        <a:srgbClr val="41596D"/>
      </a:accent2>
      <a:accent3>
        <a:srgbClr val="E59428"/>
      </a:accent3>
      <a:accent4>
        <a:srgbClr val="E7A556"/>
      </a:accent4>
      <a:accent5>
        <a:srgbClr val="7D3F65"/>
      </a:accent5>
      <a:accent6>
        <a:srgbClr val="814974"/>
      </a:accent6>
      <a:hlink>
        <a:srgbClr val="3E1F32"/>
      </a:hlink>
      <a:folHlink>
        <a:srgbClr val="5D2F4B"/>
      </a:folHlink>
    </a:clrScheme>
    <a:fontScheme name="Pitch Deck">
      <a:majorFont>
        <a:latin typeface="Aleo"/>
        <a:ea typeface="Helvetica"/>
        <a:cs typeface="Helvetica"/>
      </a:majorFont>
      <a:minorFont>
        <a:latin typeface="Lato"/>
        <a:ea typeface="Helvetica"/>
        <a:cs typeface="Helvetic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tx2"/>
        </a:solidFill>
        <a:ln>
          <a:noFill/>
        </a:ln>
        <a:effectLst/>
      </a:spPr>
      <a:bodyPr lIns="0" tIns="0" rIns="0" bIns="0" anchor="ctr"/>
      <a:lstStyle>
        <a:defPPr>
          <a:defRPr sz="4000">
            <a:solidFill>
              <a:srgbClr val="FFFFFF"/>
            </a:solidFill>
            <a:effectLst>
              <a:outerShdw blurRad="38100" dist="38100" dir="2700000" algn="tl">
                <a:srgbClr val="000000"/>
              </a:outerShdw>
            </a:effectLst>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342900" marR="0" indent="0" algn="ctr" defTabSz="825500" rtl="0" eaLnBrk="1" fontAlgn="base" latinLnBrk="0" hangingPunct="0">
          <a:lnSpc>
            <a:spcPct val="100000"/>
          </a:lnSpc>
          <a:spcBef>
            <a:spcPct val="0"/>
          </a:spcBef>
          <a:spcAft>
            <a:spcPct val="0"/>
          </a:spcAft>
          <a:buClrTx/>
          <a:buSzTx/>
          <a:buFontTx/>
          <a:buNone/>
          <a:tabLst/>
          <a:defRPr kumimoji="0" lang="en-US" sz="5600" b="0" i="0" u="none" strike="noStrike" cap="none" normalizeH="0" baseline="0" smtClean="0">
            <a:ln>
              <a:noFill/>
            </a:ln>
            <a:solidFill>
              <a:srgbClr val="000000"/>
            </a:solidFill>
            <a:effectLst/>
            <a:latin typeface="Gill Sans" charset="0"/>
            <a:ea typeface="Gill Sans" charset="0"/>
            <a:cs typeface="Gill Sans" charset="0"/>
            <a:sym typeface="Gill Sans" charset="0"/>
          </a:defRPr>
        </a:defPPr>
      </a:lstStyle>
    </a:lnDef>
    <a:txDef>
      <a:spPr>
        <a:noFill/>
      </a:spPr>
      <a:bodyPr wrap="square" rtlCol="0">
        <a:spAutoFit/>
      </a:bodyPr>
      <a:lstStyle>
        <a:defPPr algn="l">
          <a:defRPr sz="3200" dirty="0" smtClean="0">
            <a:solidFill>
              <a:schemeClr val="tx1"/>
            </a:solidFill>
            <a:latin typeface="Lato Light" panose="020F0302020204030203" pitchFamily="34" charset="0"/>
            <a:ea typeface="Lato Light" panose="020F0302020204030203" pitchFamily="34" charset="0"/>
            <a:cs typeface="Lato Light" panose="020F0302020204030203" pitchFamily="34" charset="0"/>
          </a:defRPr>
        </a:defPPr>
      </a:lstStyle>
    </a:txDef>
  </a:objectDefaults>
  <a:extraClrSchemeLst/>
  <a:extLst>
    <a:ext uri="{05A4C25C-085E-4340-85A3-A5531E510DB2}">
      <thm15:themeFamily xmlns:thm15="http://schemas.microsoft.com/office/thememl/2012/main" name="Theme1" id="{7208066F-19C8-483D-B31C-9E57DED5542C}" vid="{F0B5F4A7-0125-4C3A-AAF5-9E68DB261BCF}"/>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9D8905DBD19F24B9F4047C9639AC258" ma:contentTypeVersion="8" ma:contentTypeDescription="Create a new document." ma:contentTypeScope="" ma:versionID="aa24ec9f8d1decaed72f91d75db7aef0">
  <xsd:schema xmlns:xsd="http://www.w3.org/2001/XMLSchema" xmlns:xs="http://www.w3.org/2001/XMLSchema" xmlns:p="http://schemas.microsoft.com/office/2006/metadata/properties" xmlns:ns3="dd986256-fb35-4f25-b1f8-629c7e7d985b" targetNamespace="http://schemas.microsoft.com/office/2006/metadata/properties" ma:root="true" ma:fieldsID="22bdfb792c5e240afc3482c85fff34ac" ns3:_="">
    <xsd:import namespace="dd986256-fb35-4f25-b1f8-629c7e7d985b"/>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Location" minOccurs="0"/>
                <xsd:element ref="ns3:MediaServiceGenerationTime" minOccurs="0"/>
                <xsd:element ref="ns3:MediaServiceEventHashCode" minOccurs="0"/>
                <xsd:element ref="ns3:MediaServiceAutoTag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986256-fb35-4f25-b1f8-629c7e7d985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Location" ma:index="11" nillable="true" ma:displayName="Location" ma:internalName="MediaServiceLocatio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C469321-38B9-4E56-9388-ACE2EE0E5CC1}">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BD669ECB-4AB1-4165-9BF3-343B743A62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d986256-fb35-4f25-b1f8-629c7e7d985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73FFC0A-D712-43EA-8E02-2D78A1ED8D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431</TotalTime>
  <Words>2744</Words>
  <Application>Microsoft Office PowerPoint</Application>
  <PresentationFormat>Widescreen</PresentationFormat>
  <Paragraphs>289</Paragraphs>
  <Slides>24</Slides>
  <Notes>1</Notes>
  <HiddenSlides>0</HiddenSlides>
  <MMClips>0</MMClips>
  <ScaleCrop>false</ScaleCrop>
  <HeadingPairs>
    <vt:vector size="6" baseType="variant">
      <vt:variant>
        <vt:lpstr>Fonts Used</vt:lpstr>
      </vt:variant>
      <vt:variant>
        <vt:i4>17</vt:i4>
      </vt:variant>
      <vt:variant>
        <vt:lpstr>Theme</vt:lpstr>
      </vt:variant>
      <vt:variant>
        <vt:i4>8</vt:i4>
      </vt:variant>
      <vt:variant>
        <vt:lpstr>Slide Titles</vt:lpstr>
      </vt:variant>
      <vt:variant>
        <vt:i4>24</vt:i4>
      </vt:variant>
    </vt:vector>
  </HeadingPairs>
  <TitlesOfParts>
    <vt:vector size="49" baseType="lpstr">
      <vt:lpstr>Aleo</vt:lpstr>
      <vt:lpstr>Aleo bold</vt:lpstr>
      <vt:lpstr>Arial</vt:lpstr>
      <vt:lpstr>Calibri</vt:lpstr>
      <vt:lpstr>Calibri Light</vt:lpstr>
      <vt:lpstr>Calibri Light (Headings)</vt:lpstr>
      <vt:lpstr>Consolas</vt:lpstr>
      <vt:lpstr>Helvetica</vt:lpstr>
      <vt:lpstr>Lato</vt:lpstr>
      <vt:lpstr>Lato Light</vt:lpstr>
      <vt:lpstr>Lato Regular</vt:lpstr>
      <vt:lpstr>Segoe</vt:lpstr>
      <vt:lpstr>Segoe UI</vt:lpstr>
      <vt:lpstr>Segoe UI Light</vt:lpstr>
      <vt:lpstr>Segoe UI Semibold</vt:lpstr>
      <vt:lpstr>Segoe UI Semilight</vt:lpstr>
      <vt:lpstr>Wingdings</vt:lpstr>
      <vt:lpstr>Office Theme</vt:lpstr>
      <vt:lpstr>1_Office Theme</vt:lpstr>
      <vt:lpstr>Regular Theme</vt:lpstr>
      <vt:lpstr>2_Regular Theme</vt:lpstr>
      <vt:lpstr>2_Office Theme</vt:lpstr>
      <vt:lpstr>WHITE TEMPLATE</vt:lpstr>
      <vt:lpstr>1_Regular Theme</vt:lpstr>
      <vt:lpstr>3_Regular Theme</vt:lpstr>
      <vt:lpstr>KEYNOTE - Trust me, I know what I’m doing: I found this USB stick on the ground..</vt:lpstr>
      <vt:lpstr>PowerPoint Presentation</vt:lpstr>
      <vt:lpstr>PowerPoint Presentation</vt:lpstr>
      <vt:lpstr>PowerPoint Presentation</vt:lpstr>
      <vt:lpstr>So, what will we talk about?</vt:lpstr>
      <vt:lpstr>Let’s talk about security!</vt:lpstr>
      <vt:lpstr>PowerPoint Presentation</vt:lpstr>
      <vt:lpstr>“Just enable MFA!”</vt:lpstr>
      <vt:lpstr>Passwordless and FIDO2 tokens</vt:lpstr>
      <vt:lpstr>Azure Sentinel</vt:lpstr>
      <vt:lpstr>Demo</vt:lpstr>
      <vt:lpstr>Help, I was hit by ransomware!</vt:lpstr>
      <vt:lpstr>Demo</vt:lpstr>
      <vt:lpstr>Meet my new friend, Bastion</vt:lpstr>
      <vt:lpstr>Defending users on Windows 10</vt:lpstr>
      <vt:lpstr>Let’s share some files with SharePoint</vt:lpstr>
      <vt:lpstr>Time to protect those docs!</vt:lpstr>
      <vt:lpstr>Conditional Access</vt:lpstr>
      <vt:lpstr>Intune – the last piece of the management puzzle</vt:lpstr>
      <vt:lpstr>Demo</vt:lpstr>
      <vt:lpstr>The Golden Config: Microsoft 365</vt:lpstr>
      <vt:lpstr>Survival guide for security and the cloud</vt:lpstr>
      <vt:lpstr>http://spsbe.be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KEYNOTE - Trust me, I know what I’m doing: I found this USB stick on the ground..</dc:title>
  <dc:creator>Maarten Eekels</dc:creator>
  <cp:lastModifiedBy>Jussi</cp:lastModifiedBy>
  <cp:revision>21</cp:revision>
  <dcterms:created xsi:type="dcterms:W3CDTF">2019-10-17T20:37:53Z</dcterms:created>
  <dcterms:modified xsi:type="dcterms:W3CDTF">2019-10-19T12:18:39Z</dcterms:modified>
</cp:coreProperties>
</file>